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DFB85-871B-41DC-A90A-3026707E90C0}" v="3" dt="2021-09-28T16:35:36.907"/>
    <p1510:client id="{B73194B5-8291-4086-9926-D5A60207BB5C}" v="1" dt="2021-09-28T16:17:26.1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380" autoAdjust="0"/>
  </p:normalViewPr>
  <p:slideViewPr>
    <p:cSldViewPr>
      <p:cViewPr varScale="1">
        <p:scale>
          <a:sx n="58" d="100"/>
          <a:sy n="58" d="100"/>
        </p:scale>
        <p:origin x="51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chmitt" userId="942e8b97-af18-4440-976f-68ca22aa9590" providerId="ADAL" clId="{B73194B5-8291-4086-9926-D5A60207BB5C}"/>
    <pc:docChg chg="undo redo custSel modSld">
      <pc:chgData name="Emma Schmitt" userId="942e8b97-af18-4440-976f-68ca22aa9590" providerId="ADAL" clId="{B73194B5-8291-4086-9926-D5A60207BB5C}" dt="2021-09-28T16:26:19.494" v="792" actId="1076"/>
      <pc:docMkLst>
        <pc:docMk/>
      </pc:docMkLst>
      <pc:sldChg chg="delSp modSp mod">
        <pc:chgData name="Emma Schmitt" userId="942e8b97-af18-4440-976f-68ca22aa9590" providerId="ADAL" clId="{B73194B5-8291-4086-9926-D5A60207BB5C}" dt="2021-09-28T16:23:26.230" v="777" actId="33553"/>
        <pc:sldMkLst>
          <pc:docMk/>
          <pc:sldMk cId="0" sldId="256"/>
        </pc:sldMkLst>
        <pc:spChg chg="del">
          <ac:chgData name="Emma Schmitt" userId="942e8b97-af18-4440-976f-68ca22aa9590" providerId="ADAL" clId="{B73194B5-8291-4086-9926-D5A60207BB5C}" dt="2021-09-28T16:09:15.264" v="71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2.371" v="67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2.942" v="68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3.459" v="69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4.076" v="7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0.413" v="64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1.254" v="65" actId="478"/>
          <ac:spMkLst>
            <pc:docMk/>
            <pc:sldMk cId="0" sldId="256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11.805" v="66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09.782" v="63" actId="478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3:26.230" v="777" actId="33553"/>
          <ac:spMkLst>
            <pc:docMk/>
            <pc:sldMk cId="0" sldId="256"/>
            <ac:spMk id="27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9:08.911" v="62" actId="478"/>
          <ac:picMkLst>
            <pc:docMk/>
            <pc:sldMk cId="0" sldId="256"/>
            <ac:picMk id="14" creationId="{8717D1A1-522F-45B4-8435-749911C58874}"/>
          </ac:picMkLst>
        </pc:picChg>
      </pc:sldChg>
      <pc:sldChg chg="delSp mod">
        <pc:chgData name="Emma Schmitt" userId="942e8b97-af18-4440-976f-68ca22aa9590" providerId="ADAL" clId="{B73194B5-8291-4086-9926-D5A60207BB5C}" dt="2021-09-28T16:09:18.691" v="73" actId="478"/>
        <pc:sldMkLst>
          <pc:docMk/>
          <pc:sldMk cId="0" sldId="257"/>
        </pc:sldMkLst>
        <pc:spChg chg="del">
          <ac:chgData name="Emma Schmitt" userId="942e8b97-af18-4440-976f-68ca22aa9590" providerId="ADAL" clId="{B73194B5-8291-4086-9926-D5A60207BB5C}" dt="2021-09-28T16:09:18.691" v="73" actId="478"/>
          <ac:spMkLst>
            <pc:docMk/>
            <pc:sldMk cId="0" sldId="257"/>
            <ac:spMk id="2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9:17.171" v="72" actId="478"/>
          <ac:picMkLst>
            <pc:docMk/>
            <pc:sldMk cId="0" sldId="257"/>
            <ac:picMk id="16" creationId="{72AD12E9-F2DA-48B2-A359-99004FB3DF0C}"/>
          </ac:picMkLst>
        </pc:picChg>
      </pc:sldChg>
      <pc:sldChg chg="delSp mod">
        <pc:chgData name="Emma Schmitt" userId="942e8b97-af18-4440-976f-68ca22aa9590" providerId="ADAL" clId="{B73194B5-8291-4086-9926-D5A60207BB5C}" dt="2021-09-28T16:09:21.613" v="75" actId="478"/>
        <pc:sldMkLst>
          <pc:docMk/>
          <pc:sldMk cId="0" sldId="258"/>
        </pc:sldMkLst>
        <pc:spChg chg="del">
          <ac:chgData name="Emma Schmitt" userId="942e8b97-af18-4440-976f-68ca22aa9590" providerId="ADAL" clId="{B73194B5-8291-4086-9926-D5A60207BB5C}" dt="2021-09-28T16:09:21.613" v="75" actId="478"/>
          <ac:spMkLst>
            <pc:docMk/>
            <pc:sldMk cId="0" sldId="258"/>
            <ac:spMk id="2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9:20.093" v="74" actId="478"/>
          <ac:picMkLst>
            <pc:docMk/>
            <pc:sldMk cId="0" sldId="258"/>
            <ac:picMk id="15" creationId="{496823C5-D412-40F1-B0B2-246BBD1D1889}"/>
          </ac:picMkLst>
        </pc:picChg>
      </pc:sldChg>
      <pc:sldChg chg="delSp modSp mod">
        <pc:chgData name="Emma Schmitt" userId="942e8b97-af18-4440-976f-68ca22aa9590" providerId="ADAL" clId="{B73194B5-8291-4086-9926-D5A60207BB5C}" dt="2021-09-28T16:09:25.387" v="78" actId="478"/>
        <pc:sldMkLst>
          <pc:docMk/>
          <pc:sldMk cId="0" sldId="259"/>
        </pc:sldMkLst>
        <pc:spChg chg="del mod">
          <ac:chgData name="Emma Schmitt" userId="942e8b97-af18-4440-976f-68ca22aa9590" providerId="ADAL" clId="{B73194B5-8291-4086-9926-D5A60207BB5C}" dt="2021-09-28T16:09:25.387" v="78" actId="478"/>
          <ac:spMkLst>
            <pc:docMk/>
            <pc:sldMk cId="0" sldId="259"/>
            <ac:spMk id="2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9:23.403" v="76" actId="478"/>
          <ac:picMkLst>
            <pc:docMk/>
            <pc:sldMk cId="0" sldId="259"/>
            <ac:picMk id="15" creationId="{EC5313FA-7CB9-46DE-B619-1A325F10F8FC}"/>
          </ac:picMkLst>
        </pc:picChg>
      </pc:sldChg>
      <pc:sldChg chg="delSp modSp mod">
        <pc:chgData name="Emma Schmitt" userId="942e8b97-af18-4440-976f-68ca22aa9590" providerId="ADAL" clId="{B73194B5-8291-4086-9926-D5A60207BB5C}" dt="2021-09-28T16:09:27.213" v="79" actId="478"/>
        <pc:sldMkLst>
          <pc:docMk/>
          <pc:sldMk cId="0" sldId="260"/>
        </pc:sldMkLst>
        <pc:spChg chg="del">
          <ac:chgData name="Emma Schmitt" userId="942e8b97-af18-4440-976f-68ca22aa9590" providerId="ADAL" clId="{B73194B5-8291-4086-9926-D5A60207BB5C}" dt="2021-09-28T16:06:20.422" v="8" actId="478"/>
          <ac:spMkLst>
            <pc:docMk/>
            <pc:sldMk cId="0" sldId="260"/>
            <ac:spMk id="2" creationId="{00000000-0000-0000-0000-000000000000}"/>
          </ac:spMkLst>
        </pc:spChg>
        <pc:picChg chg="del mod ord">
          <ac:chgData name="Emma Schmitt" userId="942e8b97-af18-4440-976f-68ca22aa9590" providerId="ADAL" clId="{B73194B5-8291-4086-9926-D5A60207BB5C}" dt="2021-09-28T16:09:27.213" v="79" actId="478"/>
          <ac:picMkLst>
            <pc:docMk/>
            <pc:sldMk cId="0" sldId="260"/>
            <ac:picMk id="15" creationId="{93643606-AF68-4BC0-9D0E-77ACCED820D3}"/>
          </ac:picMkLst>
        </pc:picChg>
      </pc:sldChg>
      <pc:sldChg chg="addSp delSp modSp mod">
        <pc:chgData name="Emma Schmitt" userId="942e8b97-af18-4440-976f-68ca22aa9590" providerId="ADAL" clId="{B73194B5-8291-4086-9926-D5A60207BB5C}" dt="2021-09-28T16:09:29.018" v="80" actId="478"/>
        <pc:sldMkLst>
          <pc:docMk/>
          <pc:sldMk cId="0" sldId="261"/>
        </pc:sldMkLst>
        <pc:spChg chg="mod">
          <ac:chgData name="Emma Schmitt" userId="942e8b97-af18-4440-976f-68ca22aa9590" providerId="ADAL" clId="{B73194B5-8291-4086-9926-D5A60207BB5C}" dt="2021-09-28T16:07:21.250" v="35" actId="1076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Emma Schmitt" userId="942e8b97-af18-4440-976f-68ca22aa9590" providerId="ADAL" clId="{B73194B5-8291-4086-9926-D5A60207BB5C}" dt="2021-09-28T16:07:03.013" v="24" actId="478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7:17.987" v="34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07:33.231" v="38" actId="962"/>
          <ac:spMkLst>
            <pc:docMk/>
            <pc:sldMk cId="0" sldId="261"/>
            <ac:spMk id="5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07:35.492" v="39" actId="962"/>
          <ac:spMkLst>
            <pc:docMk/>
            <pc:sldMk cId="0" sldId="261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7:00.259" v="21" actId="478"/>
          <ac:spMkLst>
            <pc:docMk/>
            <pc:sldMk cId="0" sldId="261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7:05.184" v="25" actId="478"/>
          <ac:spMkLst>
            <pc:docMk/>
            <pc:sldMk cId="0" sldId="261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6:55.141" v="18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6:54.407" v="17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7:00.944" v="22" actId="478"/>
          <ac:spMkLst>
            <pc:docMk/>
            <pc:sldMk cId="0" sldId="261"/>
            <ac:spMk id="11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7:08.256" v="29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7:06.220" v="26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7:07.090" v="27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6:53.898" v="16" actId="478"/>
          <ac:spMkLst>
            <pc:docMk/>
            <pc:sldMk cId="0" sldId="261"/>
            <ac:spMk id="15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08:02.376" v="43" actId="962"/>
          <ac:spMkLst>
            <pc:docMk/>
            <pc:sldMk cId="0" sldId="261"/>
            <ac:spMk id="16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07:45.824" v="41" actId="962"/>
          <ac:spMkLst>
            <pc:docMk/>
            <pc:sldMk cId="0" sldId="261"/>
            <ac:spMk id="17" creationId="{00000000-0000-0000-0000-000000000000}"/>
          </ac:spMkLst>
        </pc:spChg>
        <pc:picChg chg="del mod">
          <ac:chgData name="Emma Schmitt" userId="942e8b97-af18-4440-976f-68ca22aa9590" providerId="ADAL" clId="{B73194B5-8291-4086-9926-D5A60207BB5C}" dt="2021-09-28T16:09:29.018" v="80" actId="478"/>
          <ac:picMkLst>
            <pc:docMk/>
            <pc:sldMk cId="0" sldId="261"/>
            <ac:picMk id="20" creationId="{1A0DDD81-A811-4F57-A266-7C7FCA31832D}"/>
          </ac:picMkLst>
        </pc:picChg>
      </pc:sldChg>
      <pc:sldChg chg="delSp modSp mod">
        <pc:chgData name="Emma Schmitt" userId="942e8b97-af18-4440-976f-68ca22aa9590" providerId="ADAL" clId="{B73194B5-8291-4086-9926-D5A60207BB5C}" dt="2021-09-28T16:13:20.393" v="281" actId="962"/>
        <pc:sldMkLst>
          <pc:docMk/>
          <pc:sldMk cId="0" sldId="262"/>
        </pc:sldMkLst>
        <pc:spChg chg="del">
          <ac:chgData name="Emma Schmitt" userId="942e8b97-af18-4440-976f-68ca22aa9590" providerId="ADAL" clId="{B73194B5-8291-4086-9926-D5A60207BB5C}" dt="2021-09-28T16:09:04.913" v="61" actId="478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9:01.774" v="58" actId="478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9:01.175" v="57" actId="478"/>
          <ac:spMkLst>
            <pc:docMk/>
            <pc:sldMk cId="0" sldId="262"/>
            <ac:spMk id="4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9:00.525" v="56" actId="478"/>
          <ac:spMkLst>
            <pc:docMk/>
            <pc:sldMk cId="0" sldId="262"/>
            <ac:spMk id="5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8:59.986" v="55" actId="478"/>
          <ac:spMkLst>
            <pc:docMk/>
            <pc:sldMk cId="0" sldId="262"/>
            <ac:spMk id="6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8:59.406" v="54" actId="478"/>
          <ac:spMkLst>
            <pc:docMk/>
            <pc:sldMk cId="0" sldId="262"/>
            <ac:spMk id="7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9:03.246" v="60" actId="478"/>
          <ac:spMkLst>
            <pc:docMk/>
            <pc:sldMk cId="0" sldId="262"/>
            <ac:spMk id="8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09:02.491" v="59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8:58.504" v="53" actId="47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3:20.393" v="281" actId="962"/>
          <ac:spMkLst>
            <pc:docMk/>
            <pc:sldMk cId="0" sldId="262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8:57.733" v="52" actId="478"/>
          <ac:picMkLst>
            <pc:docMk/>
            <pc:sldMk cId="0" sldId="262"/>
            <ac:picMk id="15" creationId="{8C320C9C-AE01-40D2-9C27-BE1464F76764}"/>
          </ac:picMkLst>
        </pc:picChg>
      </pc:sldChg>
      <pc:sldChg chg="delSp modSp mod">
        <pc:chgData name="Emma Schmitt" userId="942e8b97-af18-4440-976f-68ca22aa9590" providerId="ADAL" clId="{B73194B5-8291-4086-9926-D5A60207BB5C}" dt="2021-09-28T16:13:40.129" v="285" actId="962"/>
        <pc:sldMkLst>
          <pc:docMk/>
          <pc:sldMk cId="0" sldId="263"/>
        </pc:sldMkLst>
        <pc:spChg chg="del">
          <ac:chgData name="Emma Schmitt" userId="942e8b97-af18-4440-976f-68ca22aa9590" providerId="ADAL" clId="{B73194B5-8291-4086-9926-D5A60207BB5C}" dt="2021-09-28T16:09:39.142" v="90" actId="478"/>
          <ac:spMkLst>
            <pc:docMk/>
            <pc:sldMk cId="0" sldId="263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7.802" v="89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2.723" v="82" actId="478"/>
          <ac:spMkLst>
            <pc:docMk/>
            <pc:sldMk cId="0" sldId="263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3.410" v="83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3.994" v="84" actId="478"/>
          <ac:spMkLst>
            <pc:docMk/>
            <pc:sldMk cId="0" sldId="263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5.212" v="86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5.851" v="87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6.436" v="88" actId="478"/>
          <ac:spMkLst>
            <pc:docMk/>
            <pc:sldMk cId="0" sldId="263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34.648" v="85" actId="478"/>
          <ac:spMkLst>
            <pc:docMk/>
            <pc:sldMk cId="0" sldId="263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3:40.129" v="285" actId="962"/>
          <ac:spMkLst>
            <pc:docMk/>
            <pc:sldMk cId="0" sldId="263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9:32.043" v="81" actId="478"/>
          <ac:picMkLst>
            <pc:docMk/>
            <pc:sldMk cId="0" sldId="263"/>
            <ac:picMk id="15" creationId="{CA37D29F-A321-4071-AF06-C040C2FE30CF}"/>
          </ac:picMkLst>
        </pc:picChg>
      </pc:sldChg>
      <pc:sldChg chg="delSp modSp mod">
        <pc:chgData name="Emma Schmitt" userId="942e8b97-af18-4440-976f-68ca22aa9590" providerId="ADAL" clId="{B73194B5-8291-4086-9926-D5A60207BB5C}" dt="2021-09-28T16:13:49.336" v="287" actId="962"/>
        <pc:sldMkLst>
          <pc:docMk/>
          <pc:sldMk cId="0" sldId="264"/>
        </pc:sldMkLst>
        <pc:spChg chg="del">
          <ac:chgData name="Emma Schmitt" userId="942e8b97-af18-4440-976f-68ca22aa9590" providerId="ADAL" clId="{B73194B5-8291-4086-9926-D5A60207BB5C}" dt="2021-09-28T16:09:48.724" v="100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6.112" v="97" actId="478"/>
          <ac:spMkLst>
            <pc:docMk/>
            <pc:sldMk cId="0" sldId="264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4.821" v="96" actId="478"/>
          <ac:spMkLst>
            <pc:docMk/>
            <pc:sldMk cId="0" sldId="264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6.972" v="98" actId="478"/>
          <ac:spMkLst>
            <pc:docMk/>
            <pc:sldMk cId="0" sldId="264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7.632" v="99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3.055" v="93" actId="478"/>
          <ac:spMkLst>
            <pc:docMk/>
            <pc:sldMk cId="0" sldId="264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4.320" v="95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3.634" v="94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42.554" v="92" actId="478"/>
          <ac:spMkLst>
            <pc:docMk/>
            <pc:sldMk cId="0" sldId="264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3:49.336" v="287" actId="962"/>
          <ac:spMkLst>
            <pc:docMk/>
            <pc:sldMk cId="0" sldId="264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09:41.682" v="91" actId="478"/>
          <ac:picMkLst>
            <pc:docMk/>
            <pc:sldMk cId="0" sldId="264"/>
            <ac:picMk id="15" creationId="{E18026C1-0EA7-42EF-9E03-4176CA2D43C2}"/>
          </ac:picMkLst>
        </pc:picChg>
      </pc:sldChg>
      <pc:sldChg chg="addSp delSp modSp mod">
        <pc:chgData name="Emma Schmitt" userId="942e8b97-af18-4440-976f-68ca22aa9590" providerId="ADAL" clId="{B73194B5-8291-4086-9926-D5A60207BB5C}" dt="2021-09-28T16:17:55.375" v="548" actId="1076"/>
        <pc:sldMkLst>
          <pc:docMk/>
          <pc:sldMk cId="0" sldId="265"/>
        </pc:sldMkLst>
        <pc:spChg chg="del">
          <ac:chgData name="Emma Schmitt" userId="942e8b97-af18-4440-976f-68ca22aa9590" providerId="ADAL" clId="{B73194B5-8291-4086-9926-D5A60207BB5C}" dt="2021-09-28T16:09:53.933" v="102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7.337" v="107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9.591" v="110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7.801" v="108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8.904" v="109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5.581" v="104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6.151" v="105" actId="478"/>
          <ac:spMkLst>
            <pc:docMk/>
            <pc:sldMk cId="0" sldId="265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6.725" v="106" actId="478"/>
          <ac:spMkLst>
            <pc:docMk/>
            <pc:sldMk cId="0" sldId="265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09:54.981" v="103" actId="478"/>
          <ac:spMkLst>
            <pc:docMk/>
            <pc:sldMk cId="0" sldId="265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5:01.525" v="331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4:56.239" v="330" actId="1076"/>
          <ac:spMkLst>
            <pc:docMk/>
            <pc:sldMk cId="0" sldId="265"/>
            <ac:spMk id="12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4:52.800" v="329" actId="1076"/>
          <ac:spMkLst>
            <pc:docMk/>
            <pc:sldMk cId="0" sldId="265"/>
            <ac:spMk id="13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4:01.710" v="289" actId="962"/>
          <ac:spMkLst>
            <pc:docMk/>
            <pc:sldMk cId="0" sldId="265"/>
            <ac:spMk id="14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4:33.003" v="325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4:31.393" v="324" actId="478"/>
          <ac:spMkLst>
            <pc:docMk/>
            <pc:sldMk cId="0" sldId="265"/>
            <ac:spMk id="17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5:14.233" v="334" actId="962"/>
          <ac:spMkLst>
            <pc:docMk/>
            <pc:sldMk cId="0" sldId="265"/>
            <ac:spMk id="18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6:00.376" v="414" actId="478"/>
          <ac:spMkLst>
            <pc:docMk/>
            <pc:sldMk cId="0" sldId="265"/>
            <ac:spMk id="19" creationId="{00000000-0000-0000-0000-000000000000}"/>
          </ac:spMkLst>
        </pc:spChg>
        <pc:spChg chg="add del mod">
          <ac:chgData name="Emma Schmitt" userId="942e8b97-af18-4440-976f-68ca22aa9590" providerId="ADAL" clId="{B73194B5-8291-4086-9926-D5A60207BB5C}" dt="2021-09-28T16:16:45.513" v="488" actId="478"/>
          <ac:spMkLst>
            <pc:docMk/>
            <pc:sldMk cId="0" sldId="265"/>
            <ac:spMk id="20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6:20.201" v="442" actId="478"/>
          <ac:spMkLst>
            <pc:docMk/>
            <pc:sldMk cId="0" sldId="265"/>
            <ac:spMk id="21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6:16.423" v="438" actId="478"/>
          <ac:spMkLst>
            <pc:docMk/>
            <pc:sldMk cId="0" sldId="265"/>
            <ac:spMk id="22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4.532" v="483" actId="478"/>
          <ac:spMkLst>
            <pc:docMk/>
            <pc:sldMk cId="0" sldId="265"/>
            <ac:spMk id="23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5.123" v="486" actId="478"/>
          <ac:spMkLst>
            <pc:docMk/>
            <pc:sldMk cId="0" sldId="265"/>
            <ac:spMk id="24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7.118" v="496" actId="478"/>
          <ac:spMkLst>
            <pc:docMk/>
            <pc:sldMk cId="0" sldId="265"/>
            <ac:spMk id="2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3.351" v="418" actId="478"/>
          <ac:spMkLst>
            <pc:docMk/>
            <pc:sldMk cId="0" sldId="265"/>
            <ac:spMk id="26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6.297" v="492" actId="478"/>
          <ac:spMkLst>
            <pc:docMk/>
            <pc:sldMk cId="0" sldId="265"/>
            <ac:spMk id="2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4.015" v="419" actId="478"/>
          <ac:spMkLst>
            <pc:docMk/>
            <pc:sldMk cId="0" sldId="265"/>
            <ac:spMk id="2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2.913" v="417" actId="478"/>
          <ac:spMkLst>
            <pc:docMk/>
            <pc:sldMk cId="0" sldId="265"/>
            <ac:spMk id="29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6:02.211" v="416" actId="478"/>
          <ac:spMkLst>
            <pc:docMk/>
            <pc:sldMk cId="0" sldId="265"/>
            <ac:spMk id="3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9.182" v="441" actId="478"/>
          <ac:spMkLst>
            <pc:docMk/>
            <pc:sldMk cId="0" sldId="265"/>
            <ac:spMk id="31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4.724" v="484" actId="478"/>
          <ac:spMkLst>
            <pc:docMk/>
            <pc:sldMk cId="0" sldId="265"/>
            <ac:spMk id="32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4.924" v="485" actId="478"/>
          <ac:spMkLst>
            <pc:docMk/>
            <pc:sldMk cId="0" sldId="265"/>
            <ac:spMk id="33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6.081" v="491" actId="478"/>
          <ac:spMkLst>
            <pc:docMk/>
            <pc:sldMk cId="0" sldId="265"/>
            <ac:spMk id="3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1.342" v="415" actId="478"/>
          <ac:spMkLst>
            <pc:docMk/>
            <pc:sldMk cId="0" sldId="265"/>
            <ac:spMk id="35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5.896" v="490" actId="478"/>
          <ac:spMkLst>
            <pc:docMk/>
            <pc:sldMk cId="0" sldId="265"/>
            <ac:spMk id="3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4.695" v="420" actId="478"/>
          <ac:spMkLst>
            <pc:docMk/>
            <pc:sldMk cId="0" sldId="265"/>
            <ac:spMk id="37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5.314" v="487" actId="478"/>
          <ac:spMkLst>
            <pc:docMk/>
            <pc:sldMk cId="0" sldId="265"/>
            <ac:spMk id="38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6:06.621" v="423" actId="478"/>
          <ac:spMkLst>
            <pc:docMk/>
            <pc:sldMk cId="0" sldId="265"/>
            <ac:spMk id="39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8.173" v="501" actId="478"/>
          <ac:spMkLst>
            <pc:docMk/>
            <pc:sldMk cId="0" sldId="265"/>
            <ac:spMk id="40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6.930" v="495" actId="478"/>
          <ac:spMkLst>
            <pc:docMk/>
            <pc:sldMk cId="0" sldId="265"/>
            <ac:spMk id="41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7.399" v="439" actId="478"/>
          <ac:spMkLst>
            <pc:docMk/>
            <pc:sldMk cId="0" sldId="265"/>
            <ac:spMk id="4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1.218" v="430" actId="478"/>
          <ac:spMkLst>
            <pc:docMk/>
            <pc:sldMk cId="0" sldId="265"/>
            <ac:spMk id="4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4.953" v="436" actId="478"/>
          <ac:spMkLst>
            <pc:docMk/>
            <pc:sldMk cId="0" sldId="265"/>
            <ac:spMk id="4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2.303" v="432" actId="478"/>
          <ac:spMkLst>
            <pc:docMk/>
            <pc:sldMk cId="0" sldId="265"/>
            <ac:spMk id="45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5.695" v="489" actId="478"/>
          <ac:spMkLst>
            <pc:docMk/>
            <pc:sldMk cId="0" sldId="265"/>
            <ac:spMk id="46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7.539" v="498" actId="478"/>
          <ac:spMkLst>
            <pc:docMk/>
            <pc:sldMk cId="0" sldId="265"/>
            <ac:spMk id="4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5.232" v="421" actId="478"/>
          <ac:spMkLst>
            <pc:docMk/>
            <pc:sldMk cId="0" sldId="265"/>
            <ac:spMk id="4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7.307" v="424" actId="478"/>
          <ac:spMkLst>
            <pc:docMk/>
            <pc:sldMk cId="0" sldId="265"/>
            <ac:spMk id="4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1.846" v="431" actId="478"/>
          <ac:spMkLst>
            <pc:docMk/>
            <pc:sldMk cId="0" sldId="265"/>
            <ac:spMk id="5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8.943" v="426" actId="478"/>
          <ac:spMkLst>
            <pc:docMk/>
            <pc:sldMk cId="0" sldId="265"/>
            <ac:spMk id="51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6.494" v="493" actId="478"/>
          <ac:spMkLst>
            <pc:docMk/>
            <pc:sldMk cId="0" sldId="265"/>
            <ac:spMk id="52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6.683" v="494" actId="478"/>
          <ac:spMkLst>
            <pc:docMk/>
            <pc:sldMk cId="0" sldId="265"/>
            <ac:spMk id="53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7.740" v="499" actId="478"/>
          <ac:spMkLst>
            <pc:docMk/>
            <pc:sldMk cId="0" sldId="265"/>
            <ac:spMk id="5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5.723" v="437" actId="478"/>
          <ac:spMkLst>
            <pc:docMk/>
            <pc:sldMk cId="0" sldId="265"/>
            <ac:spMk id="5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3.953" v="434" actId="478"/>
          <ac:spMkLst>
            <pc:docMk/>
            <pc:sldMk cId="0" sldId="265"/>
            <ac:spMk id="5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4.437" v="435" actId="478"/>
          <ac:spMkLst>
            <pc:docMk/>
            <pc:sldMk cId="0" sldId="265"/>
            <ac:spMk id="5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8.442" v="440" actId="478"/>
          <ac:spMkLst>
            <pc:docMk/>
            <pc:sldMk cId="0" sldId="265"/>
            <ac:spMk id="5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3.335" v="433" actId="478"/>
          <ac:spMkLst>
            <pc:docMk/>
            <pc:sldMk cId="0" sldId="265"/>
            <ac:spMk id="5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8.458" v="425" actId="478"/>
          <ac:spMkLst>
            <pc:docMk/>
            <pc:sldMk cId="0" sldId="265"/>
            <ac:spMk id="6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10.686" v="429" actId="478"/>
          <ac:spMkLst>
            <pc:docMk/>
            <pc:sldMk cId="0" sldId="265"/>
            <ac:spMk id="61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9.730" v="428" actId="478"/>
          <ac:spMkLst>
            <pc:docMk/>
            <pc:sldMk cId="0" sldId="265"/>
            <ac:spMk id="62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7.332" v="497" actId="478"/>
          <ac:spMkLst>
            <pc:docMk/>
            <pc:sldMk cId="0" sldId="265"/>
            <ac:spMk id="63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7.957" v="500" actId="478"/>
          <ac:spMkLst>
            <pc:docMk/>
            <pc:sldMk cId="0" sldId="265"/>
            <ac:spMk id="6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6.120" v="422" actId="478"/>
          <ac:spMkLst>
            <pc:docMk/>
            <pc:sldMk cId="0" sldId="265"/>
            <ac:spMk id="6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6:09.344" v="427" actId="478"/>
          <ac:spMkLst>
            <pc:docMk/>
            <pc:sldMk cId="0" sldId="265"/>
            <ac:spMk id="66" creationId="{00000000-0000-0000-0000-000000000000}"/>
          </ac:spMkLst>
        </pc:spChg>
        <pc:spChg chg="add del">
          <ac:chgData name="Emma Schmitt" userId="942e8b97-af18-4440-976f-68ca22aa9590" providerId="ADAL" clId="{B73194B5-8291-4086-9926-D5A60207BB5C}" dt="2021-09-28T16:16:48.374" v="502" actId="478"/>
          <ac:spMkLst>
            <pc:docMk/>
            <pc:sldMk cId="0" sldId="265"/>
            <ac:spMk id="67" creationId="{00000000-0000-0000-0000-000000000000}"/>
          </ac:spMkLst>
        </pc:spChg>
        <pc:spChg chg="add mod">
          <ac:chgData name="Emma Schmitt" userId="942e8b97-af18-4440-976f-68ca22aa9590" providerId="ADAL" clId="{B73194B5-8291-4086-9926-D5A60207BB5C}" dt="2021-09-28T16:17:55.375" v="548" actId="1076"/>
          <ac:spMkLst>
            <pc:docMk/>
            <pc:sldMk cId="0" sldId="265"/>
            <ac:spMk id="70" creationId="{2F2EC74E-E328-4FB4-B93C-AEADB9485BE3}"/>
          </ac:spMkLst>
        </pc:spChg>
        <pc:picChg chg="del">
          <ac:chgData name="Emma Schmitt" userId="942e8b97-af18-4440-976f-68ca22aa9590" providerId="ADAL" clId="{B73194B5-8291-4086-9926-D5A60207BB5C}" dt="2021-09-28T16:09:52.231" v="101" actId="478"/>
          <ac:picMkLst>
            <pc:docMk/>
            <pc:sldMk cId="0" sldId="265"/>
            <ac:picMk id="69" creationId="{DA965DCA-5375-4FC4-ACB3-E9BCBDD52434}"/>
          </ac:picMkLst>
        </pc:picChg>
      </pc:sldChg>
      <pc:sldChg chg="delSp modSp mod">
        <pc:chgData name="Emma Schmitt" userId="942e8b97-af18-4440-976f-68ca22aa9590" providerId="ADAL" clId="{B73194B5-8291-4086-9926-D5A60207BB5C}" dt="2021-09-28T16:18:27.422" v="598" actId="962"/>
        <pc:sldMkLst>
          <pc:docMk/>
          <pc:sldMk cId="0" sldId="266"/>
        </pc:sldMkLst>
        <pc:spChg chg="del">
          <ac:chgData name="Emma Schmitt" userId="942e8b97-af18-4440-976f-68ca22aa9590" providerId="ADAL" clId="{B73194B5-8291-4086-9926-D5A60207BB5C}" dt="2021-09-28T16:10:08.067" v="120" actId="478"/>
          <ac:spMkLst>
            <pc:docMk/>
            <pc:sldMk cId="0" sldId="266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3.336" v="114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2.633" v="113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2.053" v="112" actId="478"/>
          <ac:spMkLst>
            <pc:docMk/>
            <pc:sldMk cId="0" sldId="266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4.306" v="115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5.025" v="116" actId="478"/>
          <ac:spMkLst>
            <pc:docMk/>
            <pc:sldMk cId="0" sldId="266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6.680" v="119" actId="478"/>
          <ac:spMkLst>
            <pc:docMk/>
            <pc:sldMk cId="0" sldId="266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6.111" v="118" actId="478"/>
          <ac:spMkLst>
            <pc:docMk/>
            <pc:sldMk cId="0" sldId="266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05.424" v="117" actId="478"/>
          <ac:spMkLst>
            <pc:docMk/>
            <pc:sldMk cId="0" sldId="266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8:06.966" v="550" actId="962"/>
          <ac:spMkLst>
            <pc:docMk/>
            <pc:sldMk cId="0" sldId="266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8:27.422" v="598" actId="962"/>
          <ac:spMkLst>
            <pc:docMk/>
            <pc:sldMk cId="0" sldId="266"/>
            <ac:spMk id="14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0:01.398" v="111" actId="478"/>
          <ac:picMkLst>
            <pc:docMk/>
            <pc:sldMk cId="0" sldId="266"/>
            <ac:picMk id="16" creationId="{4F6CB219-3FEE-40E8-988E-FEEF7FAF6BE1}"/>
          </ac:picMkLst>
        </pc:picChg>
      </pc:sldChg>
      <pc:sldChg chg="addSp delSp modSp mod">
        <pc:chgData name="Emma Schmitt" userId="942e8b97-af18-4440-976f-68ca22aa9590" providerId="ADAL" clId="{B73194B5-8291-4086-9926-D5A60207BB5C}" dt="2021-09-28T16:19:06.497" v="619" actId="962"/>
        <pc:sldMkLst>
          <pc:docMk/>
          <pc:sldMk cId="0" sldId="267"/>
        </pc:sldMkLst>
        <pc:spChg chg="mod">
          <ac:chgData name="Emma Schmitt" userId="942e8b97-af18-4440-976f-68ca22aa9590" providerId="ADAL" clId="{B73194B5-8291-4086-9926-D5A60207BB5C}" dt="2021-09-28T16:18:39.676" v="599" actId="962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Emma Schmitt" userId="942e8b97-af18-4440-976f-68ca22aa9590" providerId="ADAL" clId="{B73194B5-8291-4086-9926-D5A60207BB5C}" dt="2021-09-28T16:18:42.656" v="600" actId="962"/>
          <ac:spMkLst>
            <pc:docMk/>
            <pc:sldMk cId="0" sldId="267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8:46.686" v="601" actId="478"/>
          <ac:spMkLst>
            <pc:docMk/>
            <pc:sldMk cId="0" sldId="267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8:49.645" v="602" actId="478"/>
          <ac:spMkLst>
            <pc:docMk/>
            <pc:sldMk cId="0" sldId="267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24.035" v="130" actId="478"/>
          <ac:spMkLst>
            <pc:docMk/>
            <pc:sldMk cId="0" sldId="267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20.094" v="126" actId="478"/>
          <ac:spMkLst>
            <pc:docMk/>
            <pc:sldMk cId="0" sldId="267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34.878" v="140" actId="478"/>
          <ac:spMkLst>
            <pc:docMk/>
            <pc:sldMk cId="0" sldId="267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33.991" v="139" actId="478"/>
          <ac:spMkLst>
            <pc:docMk/>
            <pc:sldMk cId="0" sldId="267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30.701" v="136" actId="478"/>
          <ac:spMkLst>
            <pc:docMk/>
            <pc:sldMk cId="0" sldId="267"/>
            <ac:spMk id="1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27.214" v="133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36.535" v="141" actId="478"/>
          <ac:spMkLst>
            <pc:docMk/>
            <pc:sldMk cId="0" sldId="267"/>
            <ac:spMk id="1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37.497" v="142" actId="478"/>
          <ac:spMkLst>
            <pc:docMk/>
            <pc:sldMk cId="0" sldId="267"/>
            <ac:spMk id="1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1.752" v="145" actId="478"/>
          <ac:spMkLst>
            <pc:docMk/>
            <pc:sldMk cId="0" sldId="267"/>
            <ac:spMk id="1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21.074" v="127" actId="478"/>
          <ac:spMkLst>
            <pc:docMk/>
            <pc:sldMk cId="0" sldId="267"/>
            <ac:spMk id="15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8:56.778" v="618" actId="962"/>
          <ac:spMkLst>
            <pc:docMk/>
            <pc:sldMk cId="0" sldId="267"/>
            <ac:spMk id="16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9:06.497" v="619" actId="962"/>
          <ac:spMkLst>
            <pc:docMk/>
            <pc:sldMk cId="0" sldId="267"/>
            <ac:spMk id="17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0:10.286" v="121" actId="478"/>
          <ac:picMkLst>
            <pc:docMk/>
            <pc:sldMk cId="0" sldId="267"/>
            <ac:picMk id="21" creationId="{2A14E476-E4D4-4390-BC46-C6356C8085EF}"/>
          </ac:picMkLst>
        </pc:picChg>
      </pc:sldChg>
      <pc:sldChg chg="delSp modSp mod">
        <pc:chgData name="Emma Schmitt" userId="942e8b97-af18-4440-976f-68ca22aa9590" providerId="ADAL" clId="{B73194B5-8291-4086-9926-D5A60207BB5C}" dt="2021-09-28T16:19:38.116" v="622" actId="962"/>
        <pc:sldMkLst>
          <pc:docMk/>
          <pc:sldMk cId="0" sldId="268"/>
        </pc:sldMkLst>
        <pc:spChg chg="del">
          <ac:chgData name="Emma Schmitt" userId="942e8b97-af18-4440-976f-68ca22aa9590" providerId="ADAL" clId="{B73194B5-8291-4086-9926-D5A60207BB5C}" dt="2021-09-28T16:10:52.551" v="155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9.626" v="152" actId="478"/>
          <ac:spMkLst>
            <pc:docMk/>
            <pc:sldMk cId="0" sldId="268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8.992" v="151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8.437" v="150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7.835" v="149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7.318" v="148" actId="478"/>
          <ac:spMkLst>
            <pc:docMk/>
            <pc:sldMk cId="0" sldId="268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1.616" v="154" actId="478"/>
          <ac:spMkLst>
            <pc:docMk/>
            <pc:sldMk cId="0" sldId="268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0.698" v="153" actId="478"/>
          <ac:spMkLst>
            <pc:docMk/>
            <pc:sldMk cId="0" sldId="268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46.161" v="147" actId="478"/>
          <ac:spMkLst>
            <pc:docMk/>
            <pc:sldMk cId="0" sldId="268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9:38.116" v="622" actId="962"/>
          <ac:spMkLst>
            <pc:docMk/>
            <pc:sldMk cId="0" sldId="268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9:13.185" v="621" actId="962"/>
          <ac:spMkLst>
            <pc:docMk/>
            <pc:sldMk cId="0" sldId="268"/>
            <ac:spMk id="12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0:45.413" v="146" actId="478"/>
          <ac:picMkLst>
            <pc:docMk/>
            <pc:sldMk cId="0" sldId="268"/>
            <ac:picMk id="15" creationId="{42EDEC5A-CDFE-42BC-8C19-4E62B11AE414}"/>
          </ac:picMkLst>
        </pc:picChg>
      </pc:sldChg>
      <pc:sldChg chg="delSp modSp mod">
        <pc:chgData name="Emma Schmitt" userId="942e8b97-af18-4440-976f-68ca22aa9590" providerId="ADAL" clId="{B73194B5-8291-4086-9926-D5A60207BB5C}" dt="2021-09-28T16:26:19.494" v="792" actId="1076"/>
        <pc:sldMkLst>
          <pc:docMk/>
          <pc:sldMk cId="0" sldId="269"/>
        </pc:sldMkLst>
        <pc:spChg chg="del">
          <ac:chgData name="Emma Schmitt" userId="942e8b97-af18-4440-976f-68ca22aa9590" providerId="ADAL" clId="{B73194B5-8291-4086-9926-D5A60207BB5C}" dt="2021-09-28T16:11:02.542" v="165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8.733" v="161" actId="478"/>
          <ac:spMkLst>
            <pc:docMk/>
            <pc:sldMk cId="0" sldId="269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9.335" v="162" actId="478"/>
          <ac:spMkLst>
            <pc:docMk/>
            <pc:sldMk cId="0" sldId="269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9.915" v="163" actId="478"/>
          <ac:spMkLst>
            <pc:docMk/>
            <pc:sldMk cId="0" sldId="269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0.501" v="164" actId="478"/>
          <ac:spMkLst>
            <pc:docMk/>
            <pc:sldMk cId="0" sldId="269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6.658" v="158" actId="478"/>
          <ac:spMkLst>
            <pc:docMk/>
            <pc:sldMk cId="0" sldId="269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7.375" v="159" actId="478"/>
          <ac:spMkLst>
            <pc:docMk/>
            <pc:sldMk cId="0" sldId="269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8.093" v="160" actId="478"/>
          <ac:spMkLst>
            <pc:docMk/>
            <pc:sldMk cId="0" sldId="269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0:55.899" v="157" actId="478"/>
          <ac:spMkLst>
            <pc:docMk/>
            <pc:sldMk cId="0" sldId="269"/>
            <ac:spMk id="10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26:17.007" v="791" actId="478"/>
          <ac:spMkLst>
            <pc:docMk/>
            <pc:sldMk cId="0" sldId="269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6:19.494" v="792" actId="1076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0:55.286" v="156" actId="478"/>
          <ac:picMkLst>
            <pc:docMk/>
            <pc:sldMk cId="0" sldId="269"/>
            <ac:picMk id="15" creationId="{6AC0EC60-2D2B-455C-A2B1-0947C25E407C}"/>
          </ac:picMkLst>
        </pc:picChg>
      </pc:sldChg>
      <pc:sldChg chg="delSp modSp mod">
        <pc:chgData name="Emma Schmitt" userId="942e8b97-af18-4440-976f-68ca22aa9590" providerId="ADAL" clId="{B73194B5-8291-4086-9926-D5A60207BB5C}" dt="2021-09-28T16:20:48.055" v="681" actId="962"/>
        <pc:sldMkLst>
          <pc:docMk/>
          <pc:sldMk cId="0" sldId="270"/>
        </pc:sldMkLst>
        <pc:spChg chg="del">
          <ac:chgData name="Emma Schmitt" userId="942e8b97-af18-4440-976f-68ca22aa9590" providerId="ADAL" clId="{B73194B5-8291-4086-9926-D5A60207BB5C}" dt="2021-09-28T16:11:12.404" v="175" actId="478"/>
          <ac:spMkLst>
            <pc:docMk/>
            <pc:sldMk cId="0" sldId="270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8.232" v="170" actId="478"/>
          <ac:spMkLst>
            <pc:docMk/>
            <pc:sldMk cId="0" sldId="270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8.849" v="171" actId="478"/>
          <ac:spMkLst>
            <pc:docMk/>
            <pc:sldMk cId="0" sldId="270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9.413" v="172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10.253" v="173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6.229" v="167" actId="478"/>
          <ac:spMkLst>
            <pc:docMk/>
            <pc:sldMk cId="0" sldId="270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6.823" v="168" actId="478"/>
          <ac:spMkLst>
            <pc:docMk/>
            <pc:sldMk cId="0" sldId="270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07.631" v="169" actId="478"/>
          <ac:spMkLst>
            <pc:docMk/>
            <pc:sldMk cId="0" sldId="270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10.985" v="174" actId="478"/>
          <ac:spMkLst>
            <pc:docMk/>
            <pc:sldMk cId="0" sldId="270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0:48.055" v="681" actId="962"/>
          <ac:spMkLst>
            <pc:docMk/>
            <pc:sldMk cId="0" sldId="270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9:55.711" v="626" actId="962"/>
          <ac:spMkLst>
            <pc:docMk/>
            <pc:sldMk cId="0" sldId="270"/>
            <ac:spMk id="1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20:16.205" v="627" actId="478"/>
          <ac:spMkLst>
            <pc:docMk/>
            <pc:sldMk cId="0" sldId="270"/>
            <ac:spMk id="14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1:05.376" v="166" actId="478"/>
          <ac:picMkLst>
            <pc:docMk/>
            <pc:sldMk cId="0" sldId="270"/>
            <ac:picMk id="16" creationId="{AD5A2639-7546-4845-BF41-33C77A623D1E}"/>
          </ac:picMkLst>
        </pc:picChg>
      </pc:sldChg>
      <pc:sldChg chg="delSp modSp mod">
        <pc:chgData name="Emma Schmitt" userId="942e8b97-af18-4440-976f-68ca22aa9590" providerId="ADAL" clId="{B73194B5-8291-4086-9926-D5A60207BB5C}" dt="2021-09-28T16:21:17.286" v="687" actId="478"/>
        <pc:sldMkLst>
          <pc:docMk/>
          <pc:sldMk cId="0" sldId="271"/>
        </pc:sldMkLst>
        <pc:spChg chg="del">
          <ac:chgData name="Emma Schmitt" userId="942e8b97-af18-4440-976f-68ca22aa9590" providerId="ADAL" clId="{B73194B5-8291-4086-9926-D5A60207BB5C}" dt="2021-09-28T16:11:16.446" v="177" actId="478"/>
          <ac:spMkLst>
            <pc:docMk/>
            <pc:sldMk cId="0" sldId="271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0.257" v="182" actId="478"/>
          <ac:spMkLst>
            <pc:docMk/>
            <pc:sldMk cId="0" sldId="271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1.073" v="183" actId="478"/>
          <ac:spMkLst>
            <pc:docMk/>
            <pc:sldMk cId="0" sldId="271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2.274" v="184" actId="478"/>
          <ac:spMkLst>
            <pc:docMk/>
            <pc:sldMk cId="0" sldId="271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3.075" v="185" actId="478"/>
          <ac:spMkLst>
            <pc:docMk/>
            <pc:sldMk cId="0" sldId="271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17.817" v="179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18.733" v="180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19.434" v="181" actId="478"/>
          <ac:spMkLst>
            <pc:docMk/>
            <pc:sldMk cId="0" sldId="271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17.216" v="178" actId="478"/>
          <ac:spMkLst>
            <pc:docMk/>
            <pc:sldMk cId="0" sldId="271"/>
            <ac:spMk id="10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21:03.392" v="684" actId="478"/>
          <ac:spMkLst>
            <pc:docMk/>
            <pc:sldMk cId="0" sldId="271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1:10.554" v="686" actId="962"/>
          <ac:spMkLst>
            <pc:docMk/>
            <pc:sldMk cId="0" sldId="271"/>
            <ac:spMk id="12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0:58.875" v="683" actId="962"/>
          <ac:spMkLst>
            <pc:docMk/>
            <pc:sldMk cId="0" sldId="271"/>
            <ac:spMk id="1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21:17.286" v="687" actId="478"/>
          <ac:spMkLst>
            <pc:docMk/>
            <pc:sldMk cId="0" sldId="271"/>
            <ac:spMk id="15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1:14.663" v="176" actId="478"/>
          <ac:picMkLst>
            <pc:docMk/>
            <pc:sldMk cId="0" sldId="271"/>
            <ac:picMk id="17" creationId="{63BB4770-3A3D-4B0D-B19A-D1AEEA38AAD2}"/>
          </ac:picMkLst>
        </pc:picChg>
      </pc:sldChg>
      <pc:sldChg chg="delSp modSp mod">
        <pc:chgData name="Emma Schmitt" userId="942e8b97-af18-4440-976f-68ca22aa9590" providerId="ADAL" clId="{B73194B5-8291-4086-9926-D5A60207BB5C}" dt="2021-09-28T16:21:25.202" v="715" actId="962"/>
        <pc:sldMkLst>
          <pc:docMk/>
          <pc:sldMk cId="0" sldId="272"/>
        </pc:sldMkLst>
        <pc:spChg chg="del">
          <ac:chgData name="Emma Schmitt" userId="942e8b97-af18-4440-976f-68ca22aa9590" providerId="ADAL" clId="{B73194B5-8291-4086-9926-D5A60207BB5C}" dt="2021-09-28T16:11:27.870" v="187" actId="478"/>
          <ac:spMkLst>
            <pc:docMk/>
            <pc:sldMk cId="0" sldId="272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1.459" v="192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2.111" v="193" actId="478"/>
          <ac:spMkLst>
            <pc:docMk/>
            <pc:sldMk cId="0" sldId="272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2.959" v="194" actId="478"/>
          <ac:spMkLst>
            <pc:docMk/>
            <pc:sldMk cId="0" sldId="272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3.557" v="195" actId="478"/>
          <ac:spMkLst>
            <pc:docMk/>
            <pc:sldMk cId="0" sldId="272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9.104" v="189" actId="478"/>
          <ac:spMkLst>
            <pc:docMk/>
            <pc:sldMk cId="0" sldId="272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9.891" v="190" actId="478"/>
          <ac:spMkLst>
            <pc:docMk/>
            <pc:sldMk cId="0" sldId="272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0.545" v="191" actId="478"/>
          <ac:spMkLst>
            <pc:docMk/>
            <pc:sldMk cId="0" sldId="272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28.534" v="188" actId="478"/>
          <ac:spMkLst>
            <pc:docMk/>
            <pc:sldMk cId="0" sldId="272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1:25.202" v="715" actId="962"/>
          <ac:spMkLst>
            <pc:docMk/>
            <pc:sldMk cId="0" sldId="272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1:26.828" v="186" actId="478"/>
          <ac:picMkLst>
            <pc:docMk/>
            <pc:sldMk cId="0" sldId="272"/>
            <ac:picMk id="16" creationId="{07534CFA-7D13-4A86-A17F-41407FC1F192}"/>
          </ac:picMkLst>
        </pc:picChg>
      </pc:sldChg>
      <pc:sldChg chg="delSp modSp mod">
        <pc:chgData name="Emma Schmitt" userId="942e8b97-af18-4440-976f-68ca22aa9590" providerId="ADAL" clId="{B73194B5-8291-4086-9926-D5A60207BB5C}" dt="2021-09-28T16:21:31.433" v="716" actId="478"/>
        <pc:sldMkLst>
          <pc:docMk/>
          <pc:sldMk cId="0" sldId="273"/>
        </pc:sldMkLst>
        <pc:spChg chg="del mod">
          <ac:chgData name="Emma Schmitt" userId="942e8b97-af18-4440-976f-68ca22aa9590" providerId="ADAL" clId="{B73194B5-8291-4086-9926-D5A60207BB5C}" dt="2021-09-28T16:11:36.946" v="198" actId="478"/>
          <ac:spMkLst>
            <pc:docMk/>
            <pc:sldMk cId="0" sldId="273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0.082" v="203" actId="478"/>
          <ac:spMkLst>
            <pc:docMk/>
            <pc:sldMk cId="0" sldId="273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0.567" v="204" actId="478"/>
          <ac:spMkLst>
            <pc:docMk/>
            <pc:sldMk cId="0" sldId="273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1.107" v="205" actId="478"/>
          <ac:spMkLst>
            <pc:docMk/>
            <pc:sldMk cId="0" sldId="273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1.591" v="206" actId="478"/>
          <ac:spMkLst>
            <pc:docMk/>
            <pc:sldMk cId="0" sldId="273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8.216" v="200" actId="478"/>
          <ac:spMkLst>
            <pc:docMk/>
            <pc:sldMk cId="0" sldId="273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8.904" v="201" actId="478"/>
          <ac:spMkLst>
            <pc:docMk/>
            <pc:sldMk cId="0" sldId="273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9.465" v="202" actId="478"/>
          <ac:spMkLst>
            <pc:docMk/>
            <pc:sldMk cId="0" sldId="273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37.563" v="199" actId="478"/>
          <ac:spMkLst>
            <pc:docMk/>
            <pc:sldMk cId="0" sldId="273"/>
            <ac:spMk id="1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21:31.433" v="716" actId="478"/>
          <ac:spMkLst>
            <pc:docMk/>
            <pc:sldMk cId="0" sldId="273"/>
            <ac:spMk id="15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1:35.900" v="196" actId="478"/>
          <ac:picMkLst>
            <pc:docMk/>
            <pc:sldMk cId="0" sldId="273"/>
            <ac:picMk id="17" creationId="{E1283DEB-A6C2-45D6-8BD3-571BD8F6A2A5}"/>
          </ac:picMkLst>
        </pc:picChg>
      </pc:sldChg>
      <pc:sldChg chg="delSp modSp mod">
        <pc:chgData name="Emma Schmitt" userId="942e8b97-af18-4440-976f-68ca22aa9590" providerId="ADAL" clId="{B73194B5-8291-4086-9926-D5A60207BB5C}" dt="2021-09-28T16:21:40.312" v="758" actId="962"/>
        <pc:sldMkLst>
          <pc:docMk/>
          <pc:sldMk cId="0" sldId="274"/>
        </pc:sldMkLst>
        <pc:spChg chg="del">
          <ac:chgData name="Emma Schmitt" userId="942e8b97-af18-4440-976f-68ca22aa9590" providerId="ADAL" clId="{B73194B5-8291-4086-9926-D5A60207BB5C}" dt="2021-09-28T16:11:45.636" v="208" actId="478"/>
          <ac:spMkLst>
            <pc:docMk/>
            <pc:sldMk cId="0" sldId="274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8.288" v="213" actId="478"/>
          <ac:spMkLst>
            <pc:docMk/>
            <pc:sldMk cId="0" sldId="274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9.647" v="215" actId="478"/>
          <ac:spMkLst>
            <pc:docMk/>
            <pc:sldMk cId="0" sldId="274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8.895" v="214" actId="478"/>
          <ac:spMkLst>
            <pc:docMk/>
            <pc:sldMk cId="0" sldId="274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0.146" v="216" actId="478"/>
          <ac:spMkLst>
            <pc:docMk/>
            <pc:sldMk cId="0" sldId="274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6.685" v="210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7.203" v="211" actId="478"/>
          <ac:spMkLst>
            <pc:docMk/>
            <pc:sldMk cId="0" sldId="274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7.740" v="212" actId="478"/>
          <ac:spMkLst>
            <pc:docMk/>
            <pc:sldMk cId="0" sldId="274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46.206" v="209" actId="478"/>
          <ac:spMkLst>
            <pc:docMk/>
            <pc:sldMk cId="0" sldId="274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1:40.312" v="758" actId="962"/>
          <ac:spMkLst>
            <pc:docMk/>
            <pc:sldMk cId="0" sldId="274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1:44.803" v="207" actId="478"/>
          <ac:picMkLst>
            <pc:docMk/>
            <pc:sldMk cId="0" sldId="274"/>
            <ac:picMk id="15" creationId="{84675BBC-CBA8-479A-AD42-30C47DE6BE92}"/>
          </ac:picMkLst>
        </pc:picChg>
      </pc:sldChg>
      <pc:sldChg chg="delSp modSp mod">
        <pc:chgData name="Emma Schmitt" userId="942e8b97-af18-4440-976f-68ca22aa9590" providerId="ADAL" clId="{B73194B5-8291-4086-9926-D5A60207BB5C}" dt="2021-09-28T16:21:53.293" v="760" actId="962"/>
        <pc:sldMkLst>
          <pc:docMk/>
          <pc:sldMk cId="0" sldId="275"/>
        </pc:sldMkLst>
        <pc:spChg chg="del">
          <ac:chgData name="Emma Schmitt" userId="942e8b97-af18-4440-976f-68ca22aa9590" providerId="ADAL" clId="{B73194B5-8291-4086-9926-D5A60207BB5C}" dt="2021-09-28T16:11:59.284" v="226" actId="478"/>
          <ac:spMkLst>
            <pc:docMk/>
            <pc:sldMk cId="0" sldId="275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4.303" v="220" actId="478"/>
          <ac:spMkLst>
            <pc:docMk/>
            <pc:sldMk cId="0" sldId="275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3.455" v="219" actId="478"/>
          <ac:spMkLst>
            <pc:docMk/>
            <pc:sldMk cId="0" sldId="275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2.838" v="218" actId="478"/>
          <ac:spMkLst>
            <pc:docMk/>
            <pc:sldMk cId="0" sldId="275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4.927" v="221" actId="478"/>
          <ac:spMkLst>
            <pc:docMk/>
            <pc:sldMk cId="0" sldId="275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6.177" v="223" actId="478"/>
          <ac:spMkLst>
            <pc:docMk/>
            <pc:sldMk cId="0" sldId="275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6.893" v="224" actId="478"/>
          <ac:spMkLst>
            <pc:docMk/>
            <pc:sldMk cId="0" sldId="275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7.964" v="225" actId="478"/>
          <ac:spMkLst>
            <pc:docMk/>
            <pc:sldMk cId="0" sldId="275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1:55.508" v="222" actId="478"/>
          <ac:spMkLst>
            <pc:docMk/>
            <pc:sldMk cId="0" sldId="275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1:53.293" v="760" actId="962"/>
          <ac:spMkLst>
            <pc:docMk/>
            <pc:sldMk cId="0" sldId="275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1:52.214" v="217" actId="478"/>
          <ac:picMkLst>
            <pc:docMk/>
            <pc:sldMk cId="0" sldId="275"/>
            <ac:picMk id="15" creationId="{029CB4D8-C81B-418B-84D7-797C250F67D2}"/>
          </ac:picMkLst>
        </pc:picChg>
      </pc:sldChg>
      <pc:sldChg chg="delSp modSp mod">
        <pc:chgData name="Emma Schmitt" userId="942e8b97-af18-4440-976f-68ca22aa9590" providerId="ADAL" clId="{B73194B5-8291-4086-9926-D5A60207BB5C}" dt="2021-09-28T16:22:04.373" v="762" actId="962"/>
        <pc:sldMkLst>
          <pc:docMk/>
          <pc:sldMk cId="0" sldId="276"/>
        </pc:sldMkLst>
        <pc:spChg chg="del">
          <ac:chgData name="Emma Schmitt" userId="942e8b97-af18-4440-976f-68ca22aa9590" providerId="ADAL" clId="{B73194B5-8291-4086-9926-D5A60207BB5C}" dt="2021-09-28T16:12:03.766" v="228" actId="478"/>
          <ac:spMkLst>
            <pc:docMk/>
            <pc:sldMk cId="0" sldId="276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7.052" v="233" actId="478"/>
          <ac:spMkLst>
            <pc:docMk/>
            <pc:sldMk cId="0" sldId="276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7.506" v="234" actId="478"/>
          <ac:spMkLst>
            <pc:docMk/>
            <pc:sldMk cId="0" sldId="276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8.037" v="235" actId="478"/>
          <ac:spMkLst>
            <pc:docMk/>
            <pc:sldMk cId="0" sldId="276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8.723" v="236" actId="478"/>
          <ac:spMkLst>
            <pc:docMk/>
            <pc:sldMk cId="0" sldId="276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5.015" v="230" actId="478"/>
          <ac:spMkLst>
            <pc:docMk/>
            <pc:sldMk cId="0" sldId="276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5.871" v="231" actId="478"/>
          <ac:spMkLst>
            <pc:docMk/>
            <pc:sldMk cId="0" sldId="276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6.435" v="232" actId="478"/>
          <ac:spMkLst>
            <pc:docMk/>
            <pc:sldMk cId="0" sldId="276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04.386" v="229" actId="478"/>
          <ac:spMkLst>
            <pc:docMk/>
            <pc:sldMk cId="0" sldId="276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2:04.373" v="762" actId="962"/>
          <ac:spMkLst>
            <pc:docMk/>
            <pc:sldMk cId="0" sldId="276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2:02.394" v="227" actId="478"/>
          <ac:picMkLst>
            <pc:docMk/>
            <pc:sldMk cId="0" sldId="276"/>
            <ac:picMk id="15" creationId="{EDC76525-D193-4EDB-A9A4-52859562283E}"/>
          </ac:picMkLst>
        </pc:picChg>
      </pc:sldChg>
      <pc:sldChg chg="delSp modSp mod">
        <pc:chgData name="Emma Schmitt" userId="942e8b97-af18-4440-976f-68ca22aa9590" providerId="ADAL" clId="{B73194B5-8291-4086-9926-D5A60207BB5C}" dt="2021-09-28T16:22:30.253" v="770" actId="20577"/>
        <pc:sldMkLst>
          <pc:docMk/>
          <pc:sldMk cId="0" sldId="277"/>
        </pc:sldMkLst>
        <pc:spChg chg="del">
          <ac:chgData name="Emma Schmitt" userId="942e8b97-af18-4440-976f-68ca22aa9590" providerId="ADAL" clId="{B73194B5-8291-4086-9926-D5A60207BB5C}" dt="2021-09-28T16:12:13.281" v="238" actId="478"/>
          <ac:spMkLst>
            <pc:docMk/>
            <pc:sldMk cId="0" sldId="277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7.933" v="244" actId="478"/>
          <ac:spMkLst>
            <pc:docMk/>
            <pc:sldMk cId="0" sldId="277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7.234" v="243" actId="478"/>
          <ac:spMkLst>
            <pc:docMk/>
            <pc:sldMk cId="0" sldId="277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8.487" v="245" actId="478"/>
          <ac:spMkLst>
            <pc:docMk/>
            <pc:sldMk cId="0" sldId="277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9.281" v="246" actId="478"/>
          <ac:spMkLst>
            <pc:docMk/>
            <pc:sldMk cId="0" sldId="277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4.556" v="240" actId="478"/>
          <ac:spMkLst>
            <pc:docMk/>
            <pc:sldMk cId="0" sldId="277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5.226" v="241" actId="478"/>
          <ac:spMkLst>
            <pc:docMk/>
            <pc:sldMk cId="0" sldId="277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6.144" v="242" actId="478"/>
          <ac:spMkLst>
            <pc:docMk/>
            <pc:sldMk cId="0" sldId="277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13.924" v="239" actId="478"/>
          <ac:spMkLst>
            <pc:docMk/>
            <pc:sldMk cId="0" sldId="277"/>
            <ac:spMk id="10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22:12.056" v="763" actId="478"/>
          <ac:spMkLst>
            <pc:docMk/>
            <pc:sldMk cId="0" sldId="277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2:22.627" v="766" actId="1076"/>
          <ac:spMkLst>
            <pc:docMk/>
            <pc:sldMk cId="0" sldId="277"/>
            <ac:spMk id="12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2:30.253" v="770" actId="20577"/>
          <ac:spMkLst>
            <pc:docMk/>
            <pc:sldMk cId="0" sldId="277"/>
            <ac:spMk id="15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2:11.486" v="237" actId="478"/>
          <ac:picMkLst>
            <pc:docMk/>
            <pc:sldMk cId="0" sldId="277"/>
            <ac:picMk id="17" creationId="{1F482D5C-94D5-413D-846B-0E909C3E656C}"/>
          </ac:picMkLst>
        </pc:picChg>
      </pc:sldChg>
      <pc:sldChg chg="delSp modSp mod">
        <pc:chgData name="Emma Schmitt" userId="942e8b97-af18-4440-976f-68ca22aa9590" providerId="ADAL" clId="{B73194B5-8291-4086-9926-D5A60207BB5C}" dt="2021-09-28T16:22:40.565" v="772" actId="962"/>
        <pc:sldMkLst>
          <pc:docMk/>
          <pc:sldMk cId="0" sldId="278"/>
        </pc:sldMkLst>
        <pc:spChg chg="del">
          <ac:chgData name="Emma Schmitt" userId="942e8b97-af18-4440-976f-68ca22aa9590" providerId="ADAL" clId="{B73194B5-8291-4086-9926-D5A60207BB5C}" dt="2021-09-28T16:12:22.943" v="248" actId="478"/>
          <ac:spMkLst>
            <pc:docMk/>
            <pc:sldMk cId="0" sldId="278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7.165" v="253" actId="478"/>
          <ac:spMkLst>
            <pc:docMk/>
            <pc:sldMk cId="0" sldId="278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7.754" v="254" actId="478"/>
          <ac:spMkLst>
            <pc:docMk/>
            <pc:sldMk cId="0" sldId="278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8.284" v="255" actId="478"/>
          <ac:spMkLst>
            <pc:docMk/>
            <pc:sldMk cId="0" sldId="278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8.814" v="256" actId="478"/>
          <ac:spMkLst>
            <pc:docMk/>
            <pc:sldMk cId="0" sldId="278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4.878" v="250" actId="478"/>
          <ac:spMkLst>
            <pc:docMk/>
            <pc:sldMk cId="0" sldId="278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6.040" v="252" actId="478"/>
          <ac:spMkLst>
            <pc:docMk/>
            <pc:sldMk cId="0" sldId="278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5.507" v="251" actId="478"/>
          <ac:spMkLst>
            <pc:docMk/>
            <pc:sldMk cId="0" sldId="278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23.545" v="249" actId="478"/>
          <ac:spMkLst>
            <pc:docMk/>
            <pc:sldMk cId="0" sldId="278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2:40.565" v="772" actId="962"/>
          <ac:spMkLst>
            <pc:docMk/>
            <pc:sldMk cId="0" sldId="278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2:21.586" v="247" actId="478"/>
          <ac:picMkLst>
            <pc:docMk/>
            <pc:sldMk cId="0" sldId="278"/>
            <ac:picMk id="15" creationId="{3B19C8AA-6035-47DE-8AB5-BA4CB30877BD}"/>
          </ac:picMkLst>
        </pc:picChg>
      </pc:sldChg>
      <pc:sldChg chg="delSp modSp mod">
        <pc:chgData name="Emma Schmitt" userId="942e8b97-af18-4440-976f-68ca22aa9590" providerId="ADAL" clId="{B73194B5-8291-4086-9926-D5A60207BB5C}" dt="2021-09-28T16:22:52.494" v="774" actId="962"/>
        <pc:sldMkLst>
          <pc:docMk/>
          <pc:sldMk cId="0" sldId="279"/>
        </pc:sldMkLst>
        <pc:spChg chg="del">
          <ac:chgData name="Emma Schmitt" userId="942e8b97-af18-4440-976f-68ca22aa9590" providerId="ADAL" clId="{B73194B5-8291-4086-9926-D5A60207BB5C}" dt="2021-09-28T16:12:31.645" v="258" actId="478"/>
          <ac:spMkLst>
            <pc:docMk/>
            <pc:sldMk cId="0" sldId="279"/>
            <ac:spMk id="2" creationId="{00000000-0000-0000-0000-000000000000}"/>
          </ac:spMkLst>
        </pc:spChg>
        <pc:spChg chg="del mod">
          <ac:chgData name="Emma Schmitt" userId="942e8b97-af18-4440-976f-68ca22aa9590" providerId="ADAL" clId="{B73194B5-8291-4086-9926-D5A60207BB5C}" dt="2021-09-28T16:12:35.359" v="264" actId="478"/>
          <ac:spMkLst>
            <pc:docMk/>
            <pc:sldMk cId="0" sldId="279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5.880" v="265" actId="478"/>
          <ac:spMkLst>
            <pc:docMk/>
            <pc:sldMk cId="0" sldId="279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7.425" v="267" actId="478"/>
          <ac:spMkLst>
            <pc:docMk/>
            <pc:sldMk cId="0" sldId="279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6.820" v="266" actId="478"/>
          <ac:spMkLst>
            <pc:docMk/>
            <pc:sldMk cId="0" sldId="279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2.679" v="260" actId="478"/>
          <ac:spMkLst>
            <pc:docMk/>
            <pc:sldMk cId="0" sldId="279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3.284" v="261" actId="478"/>
          <ac:spMkLst>
            <pc:docMk/>
            <pc:sldMk cId="0" sldId="279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4.070" v="262" actId="478"/>
          <ac:spMkLst>
            <pc:docMk/>
            <pc:sldMk cId="0" sldId="279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32.182" v="259" actId="478"/>
          <ac:spMkLst>
            <pc:docMk/>
            <pc:sldMk cId="0" sldId="279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2:52.494" v="774" actId="962"/>
          <ac:spMkLst>
            <pc:docMk/>
            <pc:sldMk cId="0" sldId="279"/>
            <ac:spMk id="11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2:30.749" v="257" actId="478"/>
          <ac:picMkLst>
            <pc:docMk/>
            <pc:sldMk cId="0" sldId="279"/>
            <ac:picMk id="15" creationId="{54E1CDBE-9056-4049-A5B5-F8F53BAC70E0}"/>
          </ac:picMkLst>
        </pc:picChg>
      </pc:sldChg>
      <pc:sldChg chg="delSp modSp mod">
        <pc:chgData name="Emma Schmitt" userId="942e8b97-af18-4440-976f-68ca22aa9590" providerId="ADAL" clId="{B73194B5-8291-4086-9926-D5A60207BB5C}" dt="2021-09-28T16:23:06.117" v="776" actId="962"/>
        <pc:sldMkLst>
          <pc:docMk/>
          <pc:sldMk cId="0" sldId="281"/>
        </pc:sldMkLst>
        <pc:spChg chg="del">
          <ac:chgData name="Emma Schmitt" userId="942e8b97-af18-4440-976f-68ca22aa9590" providerId="ADAL" clId="{B73194B5-8291-4086-9926-D5A60207BB5C}" dt="2021-09-28T16:12:40.873" v="269" actId="478"/>
          <ac:spMkLst>
            <pc:docMk/>
            <pc:sldMk cId="0" sldId="281"/>
            <ac:spMk id="2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4.111" v="274" actId="478"/>
          <ac:spMkLst>
            <pc:docMk/>
            <pc:sldMk cId="0" sldId="281"/>
            <ac:spMk id="3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4.536" v="275" actId="478"/>
          <ac:spMkLst>
            <pc:docMk/>
            <pc:sldMk cId="0" sldId="281"/>
            <ac:spMk id="4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5.012" v="276" actId="478"/>
          <ac:spMkLst>
            <pc:docMk/>
            <pc:sldMk cId="0" sldId="281"/>
            <ac:spMk id="5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5.667" v="277" actId="478"/>
          <ac:spMkLst>
            <pc:docMk/>
            <pc:sldMk cId="0" sldId="281"/>
            <ac:spMk id="6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1.575" v="270" actId="478"/>
          <ac:spMkLst>
            <pc:docMk/>
            <pc:sldMk cId="0" sldId="281"/>
            <ac:spMk id="7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2.836" v="272" actId="478"/>
          <ac:spMkLst>
            <pc:docMk/>
            <pc:sldMk cId="0" sldId="281"/>
            <ac:spMk id="8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3.409" v="273" actId="478"/>
          <ac:spMkLst>
            <pc:docMk/>
            <pc:sldMk cId="0" sldId="281"/>
            <ac:spMk id="9" creationId="{00000000-0000-0000-0000-000000000000}"/>
          </ac:spMkLst>
        </pc:spChg>
        <pc:spChg chg="del">
          <ac:chgData name="Emma Schmitt" userId="942e8b97-af18-4440-976f-68ca22aa9590" providerId="ADAL" clId="{B73194B5-8291-4086-9926-D5A60207BB5C}" dt="2021-09-28T16:12:42.161" v="271" actId="478"/>
          <ac:spMkLst>
            <pc:docMk/>
            <pc:sldMk cId="0" sldId="281"/>
            <ac:spMk id="10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12:50.229" v="279" actId="1076"/>
          <ac:spMkLst>
            <pc:docMk/>
            <pc:sldMk cId="0" sldId="281"/>
            <ac:spMk id="11" creationId="{00000000-0000-0000-0000-000000000000}"/>
          </ac:spMkLst>
        </pc:spChg>
        <pc:spChg chg="mod">
          <ac:chgData name="Emma Schmitt" userId="942e8b97-af18-4440-976f-68ca22aa9590" providerId="ADAL" clId="{B73194B5-8291-4086-9926-D5A60207BB5C}" dt="2021-09-28T16:23:06.117" v="776" actId="962"/>
          <ac:spMkLst>
            <pc:docMk/>
            <pc:sldMk cId="0" sldId="281"/>
            <ac:spMk id="12" creationId="{00000000-0000-0000-0000-000000000000}"/>
          </ac:spMkLst>
        </pc:spChg>
        <pc:picChg chg="del">
          <ac:chgData name="Emma Schmitt" userId="942e8b97-af18-4440-976f-68ca22aa9590" providerId="ADAL" clId="{B73194B5-8291-4086-9926-D5A60207BB5C}" dt="2021-09-28T16:12:40.055" v="268" actId="478"/>
          <ac:picMkLst>
            <pc:docMk/>
            <pc:sldMk cId="0" sldId="281"/>
            <ac:picMk id="15" creationId="{EEED3C7C-8B26-4C8D-9E3D-6F2686A3D2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3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2021-04-19 18:16:28</a:t>
            </a:r>
          </a:p>
          <a:p>
            <a:r>
              <a:t>--------------------------------------------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2021-04-19 18:16:26</a:t>
            </a:r>
          </a:p>
          <a:p>
            <a:r>
              <a:t>--------------------------------------------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69975"/>
          </a:xfrm>
          <a:custGeom>
            <a:avLst/>
            <a:gdLst/>
            <a:ahLst/>
            <a:cxnLst/>
            <a:rect l="l" t="t" r="r" b="b"/>
            <a:pathLst>
              <a:path w="9144000" h="1069975">
                <a:moveTo>
                  <a:pt x="0" y="1069848"/>
                </a:moveTo>
                <a:lnTo>
                  <a:pt x="9144000" y="1069848"/>
                </a:lnTo>
                <a:lnTo>
                  <a:pt x="9144000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2884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387"/>
                </a:moveTo>
                <a:lnTo>
                  <a:pt x="533400" y="533387"/>
                </a:lnTo>
                <a:lnTo>
                  <a:pt x="533400" y="0"/>
                </a:lnTo>
                <a:lnTo>
                  <a:pt x="0" y="0"/>
                </a:lnTo>
                <a:lnTo>
                  <a:pt x="0" y="533387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2C5281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28827" y="52882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0"/>
                </a:moveTo>
                <a:lnTo>
                  <a:pt x="0" y="0"/>
                </a:lnTo>
                <a:lnTo>
                  <a:pt x="0" y="533400"/>
                </a:lnTo>
                <a:lnTo>
                  <a:pt x="533400" y="533400"/>
                </a:lnTo>
                <a:lnTo>
                  <a:pt x="533400" y="0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3357" y="1159637"/>
            <a:ext cx="469728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381" y="1972519"/>
            <a:ext cx="8303237" cy="442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5222" y="6616020"/>
            <a:ext cx="212090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ns.usda.gov/modifications-accommodate-disabilities-cacfp-and-sfsp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.nysed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mailto:cntraining@nysed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 idx="4294967295"/>
          </p:nvPr>
        </p:nvSpPr>
        <p:spPr>
          <a:xfrm>
            <a:off x="420688" y="2362200"/>
            <a:ext cx="8302625" cy="2320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4270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335" marR="5080" lvl="0" indent="0" algn="ctr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ODIFICATIONS </a:t>
            </a:r>
            <a:r>
              <a:rPr kumimoji="0" lang="en-US" sz="35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44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35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CCOMMODATE 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NDIVIDUALS WITH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ISABILITIES IN 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OMMUNITY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EALS</a:t>
            </a:r>
            <a:r>
              <a:rPr kumimoji="0" lang="en-US" sz="35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ROGRAMS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69864"/>
            <a:ext cx="9144000" cy="83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09600" y="3248660"/>
            <a:ext cx="2668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Major Life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Activities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587" y="3657969"/>
            <a:ext cx="3428365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2870">
              <a:lnSpc>
                <a:spcPct val="13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Seeing,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hearing,  Walking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</a:pPr>
            <a:r>
              <a:rPr sz="2200" spc="-5" dirty="0">
                <a:latin typeface="Arial"/>
                <a:cs typeface="Arial"/>
              </a:rPr>
              <a:t>Speaking, learning, reading  Eating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200" spc="-5" dirty="0">
                <a:latin typeface="Arial"/>
                <a:cs typeface="Arial"/>
              </a:rPr>
              <a:t>Breathing, etc.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4478" y="3222359"/>
            <a:ext cx="3797935" cy="26409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890"/>
              </a:spcBef>
            </a:pPr>
            <a:r>
              <a:rPr sz="2200" b="1" spc="-5" dirty="0">
                <a:latin typeface="Arial"/>
                <a:cs typeface="Arial"/>
              </a:rPr>
              <a:t>Major Bodily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Functions</a:t>
            </a:r>
            <a:endParaRPr sz="2200" dirty="0">
              <a:latin typeface="Arial"/>
              <a:cs typeface="Arial"/>
            </a:endParaRPr>
          </a:p>
          <a:p>
            <a:pPr marL="12700" marR="1802764">
              <a:lnSpc>
                <a:spcPct val="130000"/>
              </a:lnSpc>
            </a:pPr>
            <a:r>
              <a:rPr sz="2200" spc="-5" dirty="0">
                <a:latin typeface="Arial"/>
                <a:cs typeface="Arial"/>
              </a:rPr>
              <a:t>Digestive  Immune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system  Respiratory  Circulatory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200" spc="-5" dirty="0">
                <a:latin typeface="Arial"/>
                <a:cs typeface="Arial"/>
              </a:rPr>
              <a:t>Neurological/Brain, etc.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 descr="Clarified Definition of Disability"/>
          <p:cNvSpPr/>
          <p:nvPr/>
        </p:nvSpPr>
        <p:spPr>
          <a:xfrm>
            <a:off x="1178051" y="1089659"/>
            <a:ext cx="6757415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22401" y="1196788"/>
            <a:ext cx="629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Clarified Definition of</a:t>
            </a:r>
            <a:r>
              <a:rPr sz="2800" spc="75" dirty="0"/>
              <a:t> </a:t>
            </a:r>
            <a:r>
              <a:rPr sz="2800" spc="-5" dirty="0"/>
              <a:t>Disability</a:t>
            </a:r>
            <a:endParaRPr sz="2800"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0773" y="4500184"/>
            <a:ext cx="1018031" cy="1018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2EC74E-E328-4FB4-B93C-AEADB9485BE3}"/>
              </a:ext>
            </a:extLst>
          </p:cNvPr>
          <p:cNvSpPr/>
          <p:nvPr/>
        </p:nvSpPr>
        <p:spPr>
          <a:xfrm>
            <a:off x="4635654" y="1971330"/>
            <a:ext cx="4092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Category of 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 Life Activities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Types of Disability Discrimination"/>
          <p:cNvSpPr/>
          <p:nvPr/>
        </p:nvSpPr>
        <p:spPr>
          <a:xfrm>
            <a:off x="1019555" y="975360"/>
            <a:ext cx="7197852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62888" y="1082483"/>
            <a:ext cx="6738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Types of Disability</a:t>
            </a:r>
            <a:r>
              <a:rPr sz="2800" spc="40" dirty="0"/>
              <a:t> </a:t>
            </a:r>
            <a:r>
              <a:rPr sz="2800" spc="-5" dirty="0"/>
              <a:t>Discrimination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901700" y="1618743"/>
            <a:ext cx="7863205" cy="458152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576580" indent="-563880">
              <a:lnSpc>
                <a:spcPct val="100000"/>
              </a:lnSpc>
              <a:spcBef>
                <a:spcPts val="1210"/>
              </a:spcBef>
              <a:buClr>
                <a:srgbClr val="008000"/>
              </a:buClr>
              <a:buChar char="•"/>
              <a:tabLst>
                <a:tab pos="575945" algn="l"/>
                <a:tab pos="576580" algn="l"/>
              </a:tabLst>
            </a:pPr>
            <a:r>
              <a:rPr sz="3000" spc="-5" dirty="0">
                <a:latin typeface="Arial"/>
                <a:cs typeface="Arial"/>
              </a:rPr>
              <a:t>Discrimination because of the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disability</a:t>
            </a:r>
            <a:endParaRPr sz="3000">
              <a:latin typeface="Arial"/>
              <a:cs typeface="Arial"/>
            </a:endParaRPr>
          </a:p>
          <a:p>
            <a:pPr marL="870585" lvl="1" indent="-396240">
              <a:lnSpc>
                <a:spcPct val="100000"/>
              </a:lnSpc>
              <a:spcBef>
                <a:spcPts val="885"/>
              </a:spcBef>
              <a:buClr>
                <a:srgbClr val="008000"/>
              </a:buClr>
              <a:buChar char="•"/>
              <a:tabLst>
                <a:tab pos="870585" algn="l"/>
                <a:tab pos="871219" algn="l"/>
              </a:tabLst>
            </a:pPr>
            <a:r>
              <a:rPr sz="2400" spc="-10" dirty="0">
                <a:latin typeface="Arial"/>
                <a:cs typeface="Arial"/>
              </a:rPr>
              <a:t>Denying </a:t>
            </a:r>
            <a:r>
              <a:rPr sz="2400" spc="-5" dirty="0">
                <a:latin typeface="Arial"/>
                <a:cs typeface="Arial"/>
              </a:rPr>
              <a:t>benefits or opportunity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participate</a:t>
            </a:r>
            <a:endParaRPr sz="2400">
              <a:latin typeface="Arial"/>
              <a:cs typeface="Arial"/>
            </a:endParaRPr>
          </a:p>
          <a:p>
            <a:pPr marL="870585" lvl="1" indent="-396240">
              <a:lnSpc>
                <a:spcPct val="100000"/>
              </a:lnSpc>
              <a:spcBef>
                <a:spcPts val="865"/>
              </a:spcBef>
              <a:buClr>
                <a:srgbClr val="008000"/>
              </a:buClr>
              <a:buChar char="•"/>
              <a:tabLst>
                <a:tab pos="870585" algn="l"/>
                <a:tab pos="871219" algn="l"/>
              </a:tabLst>
            </a:pPr>
            <a:r>
              <a:rPr sz="2400" spc="-5" dirty="0">
                <a:latin typeface="Arial"/>
                <a:cs typeface="Arial"/>
              </a:rPr>
              <a:t>Segregating </a:t>
            </a:r>
            <a:r>
              <a:rPr sz="2400" spc="-10" dirty="0">
                <a:latin typeface="Arial"/>
                <a:cs typeface="Arial"/>
              </a:rPr>
              <a:t>individuals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disabilities</a:t>
            </a:r>
            <a:endParaRPr sz="2400">
              <a:latin typeface="Arial"/>
              <a:cs typeface="Arial"/>
            </a:endParaRPr>
          </a:p>
          <a:p>
            <a:pPr marL="870585" marR="187325" lvl="1" indent="-396240">
              <a:lnSpc>
                <a:spcPts val="2300"/>
              </a:lnSpc>
              <a:spcBef>
                <a:spcPts val="1425"/>
              </a:spcBef>
              <a:buClr>
                <a:srgbClr val="008000"/>
              </a:buClr>
              <a:buChar char="•"/>
              <a:tabLst>
                <a:tab pos="870585" algn="l"/>
                <a:tab pos="871219" algn="l"/>
              </a:tabLst>
            </a:pPr>
            <a:r>
              <a:rPr sz="2400" spc="-10" dirty="0">
                <a:latin typeface="Arial"/>
                <a:cs typeface="Arial"/>
              </a:rPr>
              <a:t>Aiding, </a:t>
            </a:r>
            <a:r>
              <a:rPr sz="2400" spc="-5" dirty="0">
                <a:latin typeface="Arial"/>
                <a:cs typeface="Arial"/>
              </a:rPr>
              <a:t>perpetuating or contracting with others that  discriminate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8000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8000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Failure to provide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reasonable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modification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485"/>
              </a:spcBef>
              <a:buClr>
                <a:srgbClr val="008000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10" dirty="0">
                <a:latin typeface="Arial"/>
                <a:cs typeface="Arial"/>
              </a:rPr>
              <a:t>Ineffective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Communication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60"/>
              </a:spcBef>
              <a:buClr>
                <a:srgbClr val="008000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Inaccessible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Facilities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 descr="Wheel Chair Image "/>
          <p:cNvSpPr/>
          <p:nvPr/>
        </p:nvSpPr>
        <p:spPr>
          <a:xfrm>
            <a:off x="6661404" y="5029200"/>
            <a:ext cx="1168907" cy="1167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947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069975"/>
          </a:xfrm>
          <a:custGeom>
            <a:avLst/>
            <a:gdLst/>
            <a:ahLst/>
            <a:cxnLst/>
            <a:rect l="l" t="t" r="r" b="b"/>
            <a:pathLst>
              <a:path w="9144000" h="1069975">
                <a:moveTo>
                  <a:pt x="0" y="1069848"/>
                </a:moveTo>
                <a:lnTo>
                  <a:pt x="9144000" y="1069848"/>
                </a:lnTo>
                <a:lnTo>
                  <a:pt x="9144000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Guidance"/>
          <p:cNvSpPr/>
          <p:nvPr/>
        </p:nvSpPr>
        <p:spPr>
          <a:xfrm>
            <a:off x="3529584" y="1033272"/>
            <a:ext cx="2081783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5503" y="1033272"/>
            <a:ext cx="563879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48563" y="1128077"/>
            <a:ext cx="17989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Guidance:</a:t>
            </a:r>
            <a:endParaRPr sz="2500"/>
          </a:p>
        </p:txBody>
      </p:sp>
      <p:sp>
        <p:nvSpPr>
          <p:cNvPr id="23" name="object 23"/>
          <p:cNvSpPr txBox="1"/>
          <p:nvPr/>
        </p:nvSpPr>
        <p:spPr>
          <a:xfrm>
            <a:off x="528827" y="1779568"/>
            <a:ext cx="7990840" cy="462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algn="ctr">
              <a:lnSpc>
                <a:spcPct val="11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Modifications to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Accommodate Disabilities 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in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 the</a:t>
            </a:r>
            <a:endParaRPr sz="2500" dirty="0">
              <a:latin typeface="Verdana"/>
              <a:cs typeface="Verdana"/>
            </a:endParaRPr>
          </a:p>
          <a:p>
            <a:pPr marL="693420" marR="271145" algn="ctr">
              <a:lnSpc>
                <a:spcPct val="110000"/>
              </a:lnSpc>
            </a:pP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Child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and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Adult Care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Food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Program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and 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Summer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Food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Service</a:t>
            </a:r>
            <a:r>
              <a:rPr sz="2500" b="1" spc="25" dirty="0">
                <a:solidFill>
                  <a:srgbClr val="136442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Program</a:t>
            </a:r>
            <a:endParaRPr sz="2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1" spc="-5" dirty="0">
                <a:latin typeface="Arial"/>
                <a:cs typeface="Arial"/>
              </a:rPr>
              <a:t>Date Issued: June 22,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2017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Arial"/>
                <a:cs typeface="Arial"/>
              </a:rPr>
              <a:t>Covers </a:t>
            </a:r>
            <a:r>
              <a:rPr sz="2800" b="1" spc="-10" dirty="0">
                <a:latin typeface="Arial"/>
                <a:cs typeface="Arial"/>
              </a:rPr>
              <a:t>CACFP </a:t>
            </a:r>
            <a:r>
              <a:rPr sz="2800" b="1" spc="-5" dirty="0">
                <a:latin typeface="Arial"/>
                <a:cs typeface="Arial"/>
              </a:rPr>
              <a:t>and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SFSP</a:t>
            </a:r>
            <a:endParaRPr sz="2800" dirty="0">
              <a:latin typeface="Arial"/>
              <a:cs typeface="Arial"/>
            </a:endParaRPr>
          </a:p>
          <a:p>
            <a:pPr marL="12700" marR="1134110">
              <a:lnSpc>
                <a:spcPct val="1499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Copy </a:t>
            </a:r>
            <a:r>
              <a:rPr sz="2800" b="1" spc="-5" dirty="0">
                <a:latin typeface="Arial"/>
                <a:cs typeface="Arial"/>
              </a:rPr>
              <a:t>available on </a:t>
            </a:r>
            <a:r>
              <a:rPr sz="2800" b="1" spc="-10" dirty="0">
                <a:latin typeface="Arial"/>
                <a:cs typeface="Arial"/>
              </a:rPr>
              <a:t>FNS </a:t>
            </a:r>
            <a:r>
              <a:rPr sz="2800" b="1" spc="-5" dirty="0">
                <a:latin typeface="Arial"/>
                <a:cs typeface="Arial"/>
              </a:rPr>
              <a:t>website at:  </a:t>
            </a:r>
            <a:r>
              <a:rPr sz="2800" b="1" u="heavy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Arial"/>
                <a:cs typeface="Arial"/>
                <a:hlinkClick r:id="rId6"/>
              </a:rPr>
              <a:t>https://www.fns.usda.gov/modifications-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1" u="heavy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Arial"/>
                <a:cs typeface="Arial"/>
                <a:hlinkClick r:id="rId6"/>
              </a:rPr>
              <a:t>accommodate-disabilities-cacfp-and-sfsp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2704" y="975359"/>
            <a:ext cx="5574791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Reasonable Modifications"/>
          <p:cNvSpPr txBox="1">
            <a:spLocks noGrp="1"/>
          </p:cNvSpPr>
          <p:nvPr>
            <p:ph type="title"/>
          </p:nvPr>
        </p:nvSpPr>
        <p:spPr>
          <a:xfrm>
            <a:off x="2066067" y="1082483"/>
            <a:ext cx="5116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Reasonable Modifications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78655" y="1599692"/>
            <a:ext cx="8046084" cy="43180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69900" marR="5080" indent="-457200">
              <a:lnSpc>
                <a:spcPct val="80000"/>
              </a:lnSpc>
              <a:spcBef>
                <a:spcPts val="765"/>
              </a:spcBef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 change or alteration in policies, practices, and  procedures to accommodate a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disability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86E52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469900" marR="48260" indent="-457200">
              <a:lnSpc>
                <a:spcPct val="80000"/>
              </a:lnSpc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Duty to negotiate over modification. This means  simply saying “no” is almost never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appropriate.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86E52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80000"/>
              </a:lnSpc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Providing appropriate modifications – not  ferreting out whether the participant has a  disability or any possible abuse of the process –  is the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260"/>
              </a:spcBef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Arial"/>
                <a:cs typeface="Arial"/>
              </a:rPr>
              <a:t>On </a:t>
            </a:r>
            <a:r>
              <a:rPr sz="2800" spc="-5" dirty="0">
                <a:latin typeface="Arial"/>
                <a:cs typeface="Arial"/>
              </a:rPr>
              <a:t>a case-by-case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52600" y="1242098"/>
            <a:ext cx="671877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Reasonable Modifications</a:t>
            </a:r>
            <a:r>
              <a:rPr lang="en-US" sz="2800" spc="-5" dirty="0"/>
              <a:t> cont.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721611"/>
            <a:ext cx="8110220" cy="432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The modification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provided–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344805" indent="-457200">
              <a:lnSpc>
                <a:spcPct val="80000"/>
              </a:lnSpc>
              <a:spcBef>
                <a:spcPts val="5"/>
              </a:spcBef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should be related to the disability or limitations  caused by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disability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255"/>
              </a:spcBef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does </a:t>
            </a:r>
            <a:r>
              <a:rPr sz="2800" i="1" spc="-5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have to be the modification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requested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255"/>
              </a:spcBef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must (generally) be free of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charge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B6C4E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80000"/>
              </a:lnSpc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should be implemented even where the person  requesting modification believes more should be  done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Reasonable Modifications: Key Considerations"/>
          <p:cNvSpPr/>
          <p:nvPr/>
        </p:nvSpPr>
        <p:spPr>
          <a:xfrm>
            <a:off x="408431" y="1053084"/>
            <a:ext cx="8301227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Reasonable Modifications: Key Considerations"/>
          <p:cNvSpPr txBox="1">
            <a:spLocks noGrp="1"/>
          </p:cNvSpPr>
          <p:nvPr>
            <p:ph type="title"/>
          </p:nvPr>
        </p:nvSpPr>
        <p:spPr>
          <a:xfrm>
            <a:off x="616712" y="1143317"/>
            <a:ext cx="7910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Reasonable Modifications: Key</a:t>
            </a:r>
            <a:r>
              <a:rPr sz="2400" spc="65" dirty="0"/>
              <a:t> </a:t>
            </a:r>
            <a:r>
              <a:rPr sz="2400" spc="-5" dirty="0"/>
              <a:t>Considerations</a:t>
            </a:r>
            <a:endParaRPr sz="2400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457045"/>
            <a:ext cx="8224520" cy="478028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6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dirty="0">
                <a:latin typeface="Arial"/>
                <a:cs typeface="Arial"/>
              </a:rPr>
              <a:t>Consider costs/resources and </a:t>
            </a:r>
            <a:r>
              <a:rPr sz="2600" spc="-5" dirty="0">
                <a:latin typeface="Arial"/>
                <a:cs typeface="Arial"/>
              </a:rPr>
              <a:t>ability </a:t>
            </a:r>
            <a:r>
              <a:rPr sz="2600" dirty="0">
                <a:latin typeface="Arial"/>
                <a:cs typeface="Arial"/>
              </a:rPr>
              <a:t>of the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participant</a:t>
            </a:r>
            <a:endParaRPr sz="2600">
              <a:latin typeface="Arial"/>
              <a:cs typeface="Arial"/>
            </a:endParaRPr>
          </a:p>
          <a:p>
            <a:pPr marL="358140" marR="61594" indent="-345440">
              <a:lnSpc>
                <a:spcPct val="100000"/>
              </a:lnSpc>
              <a:spcBef>
                <a:spcPts val="15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dirty="0">
                <a:latin typeface="Arial"/>
                <a:cs typeface="Arial"/>
              </a:rPr>
              <a:t>“Stereotypes” regarding </a:t>
            </a:r>
            <a:r>
              <a:rPr sz="2600" spc="-5" dirty="0">
                <a:latin typeface="Arial"/>
                <a:cs typeface="Arial"/>
              </a:rPr>
              <a:t>certain </a:t>
            </a:r>
            <a:r>
              <a:rPr sz="2600" dirty="0">
                <a:latin typeface="Arial"/>
                <a:cs typeface="Arial"/>
              </a:rPr>
              <a:t>conditions or  </a:t>
            </a:r>
            <a:r>
              <a:rPr sz="2600" spc="-5" dirty="0">
                <a:latin typeface="Arial"/>
                <a:cs typeface="Arial"/>
              </a:rPr>
              <a:t>individuals </a:t>
            </a:r>
            <a:r>
              <a:rPr sz="2600" dirty="0">
                <a:latin typeface="Arial"/>
                <a:cs typeface="Arial"/>
              </a:rPr>
              <a:t>can never </a:t>
            </a:r>
            <a:r>
              <a:rPr sz="2600" spc="-5" dirty="0">
                <a:latin typeface="Arial"/>
                <a:cs typeface="Arial"/>
              </a:rPr>
              <a:t>drive </a:t>
            </a:r>
            <a:r>
              <a:rPr sz="2600" dirty="0">
                <a:latin typeface="Arial"/>
                <a:cs typeface="Arial"/>
              </a:rPr>
              <a:t>decisions. Decisions </a:t>
            </a:r>
            <a:r>
              <a:rPr sz="2600" spc="-5" dirty="0">
                <a:latin typeface="Arial"/>
                <a:cs typeface="Arial"/>
              </a:rPr>
              <a:t>must  </a:t>
            </a:r>
            <a:r>
              <a:rPr sz="2600" dirty="0">
                <a:latin typeface="Arial"/>
                <a:cs typeface="Arial"/>
              </a:rPr>
              <a:t>be based 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facts.</a:t>
            </a:r>
            <a:endParaRPr sz="2600">
              <a:latin typeface="Arial"/>
              <a:cs typeface="Arial"/>
            </a:endParaRPr>
          </a:p>
          <a:p>
            <a:pPr marL="358140" marR="22860" indent="-345440">
              <a:lnSpc>
                <a:spcPct val="100000"/>
              </a:lnSpc>
              <a:spcBef>
                <a:spcPts val="15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dirty="0">
                <a:latin typeface="Arial"/>
                <a:cs typeface="Arial"/>
              </a:rPr>
              <a:t>Meal accommodations do not need </a:t>
            </a:r>
            <a:r>
              <a:rPr sz="2600" spc="-5" dirty="0">
                <a:latin typeface="Arial"/>
                <a:cs typeface="Arial"/>
              </a:rPr>
              <a:t>to mirror </a:t>
            </a:r>
            <a:r>
              <a:rPr sz="2600" dirty="0">
                <a:latin typeface="Arial"/>
                <a:cs typeface="Arial"/>
              </a:rPr>
              <a:t>the meal  or meal </a:t>
            </a:r>
            <a:r>
              <a:rPr sz="2600" spc="-5" dirty="0">
                <a:latin typeface="Arial"/>
                <a:cs typeface="Arial"/>
              </a:rPr>
              <a:t>item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substituted.</a:t>
            </a:r>
            <a:endParaRPr sz="2600">
              <a:latin typeface="Arial"/>
              <a:cs typeface="Arial"/>
            </a:endParaRPr>
          </a:p>
          <a:p>
            <a:pPr marL="358140" marR="995680" indent="-345440">
              <a:lnSpc>
                <a:spcPct val="100000"/>
              </a:lnSpc>
              <a:spcBef>
                <a:spcPts val="15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spc="-5" dirty="0">
                <a:latin typeface="Arial"/>
                <a:cs typeface="Arial"/>
              </a:rPr>
              <a:t>“Lifestyle” </a:t>
            </a:r>
            <a:r>
              <a:rPr sz="2600" dirty="0">
                <a:latin typeface="Arial"/>
                <a:cs typeface="Arial"/>
              </a:rPr>
              <a:t>choices </a:t>
            </a:r>
            <a:r>
              <a:rPr sz="2600" spc="-5" dirty="0">
                <a:latin typeface="Arial"/>
                <a:cs typeface="Arial"/>
              </a:rPr>
              <a:t>(e.g. </a:t>
            </a:r>
            <a:r>
              <a:rPr sz="2600" dirty="0">
                <a:latin typeface="Arial"/>
                <a:cs typeface="Arial"/>
              </a:rPr>
              <a:t>vegetarian) are not  considered </a:t>
            </a:r>
            <a:r>
              <a:rPr sz="2600" spc="-5" dirty="0">
                <a:latin typeface="Arial"/>
                <a:cs typeface="Arial"/>
              </a:rPr>
              <a:t>disabilities </a:t>
            </a:r>
            <a:r>
              <a:rPr sz="2600" dirty="0">
                <a:latin typeface="Arial"/>
                <a:cs typeface="Arial"/>
              </a:rPr>
              <a:t>and need not be  accommodated unless </a:t>
            </a:r>
            <a:r>
              <a:rPr sz="2600" spc="-5" dirty="0">
                <a:latin typeface="Arial"/>
                <a:cs typeface="Arial"/>
              </a:rPr>
              <a:t>related to </a:t>
            </a:r>
            <a:r>
              <a:rPr sz="2600" dirty="0">
                <a:latin typeface="Arial"/>
                <a:cs typeface="Arial"/>
              </a:rPr>
              <a:t>an underlying  </a:t>
            </a:r>
            <a:r>
              <a:rPr sz="2600" spc="-5" dirty="0">
                <a:latin typeface="Arial"/>
                <a:cs typeface="Arial"/>
              </a:rPr>
              <a:t>disability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 descr="Fundamental Alteration"/>
          <p:cNvSpPr/>
          <p:nvPr/>
        </p:nvSpPr>
        <p:spPr>
          <a:xfrm>
            <a:off x="2234183" y="1228344"/>
            <a:ext cx="4465307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Fundamental Alteration"/>
          <p:cNvSpPr txBox="1">
            <a:spLocks noGrp="1"/>
          </p:cNvSpPr>
          <p:nvPr>
            <p:ph type="title"/>
          </p:nvPr>
        </p:nvSpPr>
        <p:spPr>
          <a:xfrm>
            <a:off x="1255775" y="1318859"/>
            <a:ext cx="644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95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D152E"/>
                </a:solidFill>
              </a:rPr>
              <a:t>Fundamental</a:t>
            </a:r>
            <a:r>
              <a:rPr sz="2400" spc="0" dirty="0">
                <a:solidFill>
                  <a:srgbClr val="2D152E"/>
                </a:solidFill>
              </a:rPr>
              <a:t> </a:t>
            </a:r>
            <a:r>
              <a:rPr sz="2400" spc="-5" dirty="0">
                <a:solidFill>
                  <a:srgbClr val="2D152E"/>
                </a:solidFill>
              </a:rPr>
              <a:t>Alteration</a:t>
            </a:r>
            <a:endParaRPr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4692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Modifications are </a:t>
            </a:r>
            <a:r>
              <a:rPr spc="-10" dirty="0"/>
              <a:t>not </a:t>
            </a:r>
            <a:r>
              <a:rPr spc="-5" dirty="0"/>
              <a:t>required that would  fundamentally alter the </a:t>
            </a:r>
            <a:r>
              <a:rPr spc="-10" dirty="0"/>
              <a:t>nature </a:t>
            </a:r>
            <a:r>
              <a:rPr spc="-5" dirty="0"/>
              <a:t>of the</a:t>
            </a:r>
            <a:r>
              <a:rPr spc="65" dirty="0"/>
              <a:t> </a:t>
            </a:r>
            <a:r>
              <a:rPr spc="-5" dirty="0"/>
              <a:t>program.</a:t>
            </a:r>
          </a:p>
          <a:p>
            <a:pPr marL="206375" marR="344170">
              <a:lnSpc>
                <a:spcPct val="100000"/>
              </a:lnSpc>
              <a:spcBef>
                <a:spcPts val="1440"/>
              </a:spcBef>
            </a:pPr>
            <a:r>
              <a:rPr b="0" spc="-10" dirty="0">
                <a:latin typeface="Verdana"/>
                <a:cs typeface="Verdana"/>
              </a:rPr>
              <a:t>If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modification requested would cause </a:t>
            </a:r>
            <a:r>
              <a:rPr b="0" dirty="0">
                <a:latin typeface="Verdana"/>
                <a:cs typeface="Verdana"/>
              </a:rPr>
              <a:t>undue  </a:t>
            </a:r>
            <a:r>
              <a:rPr b="0" spc="-10" dirty="0">
                <a:latin typeface="Verdana"/>
                <a:cs typeface="Verdana"/>
              </a:rPr>
              <a:t>financial </a:t>
            </a:r>
            <a:r>
              <a:rPr b="0" spc="-5" dirty="0">
                <a:latin typeface="Verdana"/>
                <a:cs typeface="Verdana"/>
              </a:rPr>
              <a:t>burden on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program or </a:t>
            </a:r>
            <a:r>
              <a:rPr b="0" spc="-10" dirty="0">
                <a:latin typeface="Verdana"/>
                <a:cs typeface="Verdana"/>
              </a:rPr>
              <a:t>activity </a:t>
            </a:r>
            <a:r>
              <a:rPr b="0" spc="-5" dirty="0">
                <a:latin typeface="Verdana"/>
                <a:cs typeface="Verdana"/>
              </a:rPr>
              <a:t>that  would make continued operation of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Program  unfeasible,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modification need not </a:t>
            </a:r>
            <a:r>
              <a:rPr b="0" dirty="0">
                <a:latin typeface="Verdana"/>
                <a:cs typeface="Verdana"/>
              </a:rPr>
              <a:t>be</a:t>
            </a:r>
            <a:r>
              <a:rPr b="0" spc="114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provided.</a:t>
            </a:r>
          </a:p>
          <a:p>
            <a:pPr marL="2389505" marR="208915">
              <a:lnSpc>
                <a:spcPct val="100000"/>
              </a:lnSpc>
              <a:spcBef>
                <a:spcPts val="795"/>
              </a:spcBef>
            </a:pP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Note: Denying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a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modification(s) under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the 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fundamental alteration exception should  not result in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the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denial of access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to the 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program or other benefits or</a:t>
            </a:r>
            <a:r>
              <a:rPr sz="2100" b="0" i="1" spc="-10" dirty="0">
                <a:solidFill>
                  <a:srgbClr val="213D60"/>
                </a:solidFill>
                <a:latin typeface="Verdana"/>
                <a:cs typeface="Verdana"/>
              </a:rPr>
              <a:t>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services.</a:t>
            </a:r>
            <a:endParaRPr sz="2100">
              <a:latin typeface="Verdana"/>
              <a:cs typeface="Verdana"/>
            </a:endParaRPr>
          </a:p>
          <a:p>
            <a:pPr marL="2389505" marR="201930">
              <a:lnSpc>
                <a:spcPct val="100000"/>
              </a:lnSpc>
            </a:pP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State Agencies are advised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to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consult with 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FNS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before relying on this</a:t>
            </a:r>
            <a:r>
              <a:rPr sz="2100" b="0" i="1" spc="-15" dirty="0">
                <a:solidFill>
                  <a:srgbClr val="213D60"/>
                </a:solidFill>
                <a:latin typeface="Verdana"/>
                <a:cs typeface="Verdana"/>
              </a:rPr>
              <a:t>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exception.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Food Allergies"/>
          <p:cNvSpPr/>
          <p:nvPr/>
        </p:nvSpPr>
        <p:spPr>
          <a:xfrm>
            <a:off x="2947416" y="1051559"/>
            <a:ext cx="3325367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90748" y="1158683"/>
            <a:ext cx="286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Food</a:t>
            </a:r>
            <a:r>
              <a:rPr sz="2800" spc="-45" dirty="0"/>
              <a:t> </a:t>
            </a:r>
            <a:r>
              <a:rPr sz="2800" spc="-5" dirty="0"/>
              <a:t>Allergies</a:t>
            </a:r>
            <a:endParaRPr sz="28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215900" y="1392428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41B2D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900" y="1613408"/>
            <a:ext cx="8779510" cy="488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120" indent="-457200">
              <a:lnSpc>
                <a:spcPts val="2855"/>
              </a:lnSpc>
              <a:spcBef>
                <a:spcPts val="95"/>
              </a:spcBef>
              <a:buClr>
                <a:srgbClr val="4B8047"/>
              </a:buClr>
              <a:buChar char="•"/>
              <a:tabLst>
                <a:tab pos="579120" algn="l"/>
                <a:tab pos="579755" algn="l"/>
              </a:tabLst>
            </a:pPr>
            <a:r>
              <a:rPr sz="2800" spc="-5" dirty="0">
                <a:latin typeface="Arial"/>
                <a:cs typeface="Arial"/>
              </a:rPr>
              <a:t>Many food allergies fall under the definition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579120" marR="790575">
              <a:lnSpc>
                <a:spcPct val="70000"/>
              </a:lnSpc>
              <a:spcBef>
                <a:spcPts val="505"/>
              </a:spcBef>
            </a:pPr>
            <a:r>
              <a:rPr sz="2800" spc="-5" dirty="0">
                <a:latin typeface="Arial"/>
                <a:cs typeface="Arial"/>
              </a:rPr>
              <a:t>disability clarified by the </a:t>
            </a:r>
            <a:r>
              <a:rPr sz="2800" spc="-10" dirty="0">
                <a:latin typeface="Arial"/>
                <a:cs typeface="Arial"/>
              </a:rPr>
              <a:t>ADA </a:t>
            </a:r>
            <a:r>
              <a:rPr sz="2800" spc="-5" dirty="0">
                <a:latin typeface="Arial"/>
                <a:cs typeface="Arial"/>
              </a:rPr>
              <a:t>Amendments Act  </a:t>
            </a:r>
            <a:r>
              <a:rPr sz="2800" spc="-10" dirty="0">
                <a:latin typeface="Arial"/>
                <a:cs typeface="Arial"/>
              </a:rPr>
              <a:t>(ADAAA).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ts val="2855"/>
              </a:lnSpc>
              <a:spcBef>
                <a:spcPts val="1680"/>
              </a:spcBef>
              <a:buClr>
                <a:srgbClr val="4B8047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According to the </a:t>
            </a:r>
            <a:r>
              <a:rPr sz="2800" spc="-10" dirty="0">
                <a:latin typeface="Arial"/>
                <a:cs typeface="Arial"/>
              </a:rPr>
              <a:t>CDC: </a:t>
            </a:r>
            <a:r>
              <a:rPr sz="2800" spc="-5" dirty="0">
                <a:latin typeface="Arial"/>
                <a:cs typeface="Arial"/>
              </a:rPr>
              <a:t>“In the United States,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2350"/>
              </a:lnSpc>
            </a:pPr>
            <a:r>
              <a:rPr sz="2800" spc="-5" dirty="0">
                <a:latin typeface="Arial"/>
                <a:cs typeface="Arial"/>
              </a:rPr>
              <a:t>following eight foods or food groups account for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90%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2350"/>
              </a:lnSpc>
            </a:pPr>
            <a:r>
              <a:rPr sz="2800" spc="-5" dirty="0">
                <a:latin typeface="Arial"/>
                <a:cs typeface="Arial"/>
              </a:rPr>
              <a:t>of serious allergic reactions: milk, eggs,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fish,</a:t>
            </a:r>
            <a:endParaRPr sz="2800">
              <a:latin typeface="Arial"/>
              <a:cs typeface="Arial"/>
            </a:endParaRPr>
          </a:p>
          <a:p>
            <a:pPr marL="469900" marR="303530">
              <a:lnSpc>
                <a:spcPct val="70000"/>
              </a:lnSpc>
              <a:spcBef>
                <a:spcPts val="505"/>
              </a:spcBef>
            </a:pPr>
            <a:r>
              <a:rPr sz="2800" spc="-5" dirty="0">
                <a:latin typeface="Arial"/>
                <a:cs typeface="Arial"/>
              </a:rPr>
              <a:t>crustacean shellfish, wheat, soy, peanuts, and tree  nuts.”</a:t>
            </a:r>
            <a:endParaRPr sz="2800">
              <a:latin typeface="Arial"/>
              <a:cs typeface="Arial"/>
            </a:endParaRPr>
          </a:p>
          <a:p>
            <a:pPr marL="469900" marR="738505" indent="-457200">
              <a:lnSpc>
                <a:spcPct val="70000"/>
              </a:lnSpc>
              <a:spcBef>
                <a:spcPts val="2690"/>
              </a:spcBef>
              <a:buClr>
                <a:srgbClr val="4B8047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Applies to much more than just “life threatening”  allergic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reactions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B8047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900" marR="1608455" indent="-457200">
              <a:lnSpc>
                <a:spcPct val="70000"/>
              </a:lnSpc>
              <a:buClr>
                <a:srgbClr val="4B8047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“Digestive” and “Respiratory” functions are  specifically listed in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ADAAA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37790" y="1264315"/>
            <a:ext cx="386842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1330">
              <a:lnSpc>
                <a:spcPct val="110000"/>
              </a:lnSpc>
              <a:spcBef>
                <a:spcPts val="100"/>
              </a:spcBef>
            </a:pPr>
            <a:r>
              <a:rPr sz="2800" spc="-5" dirty="0"/>
              <a:t>Food Allergies:  Key</a:t>
            </a:r>
            <a:r>
              <a:rPr sz="2800" spc="-45" dirty="0"/>
              <a:t> </a:t>
            </a:r>
            <a:r>
              <a:rPr sz="2800" spc="-5" dirty="0"/>
              <a:t>Considerations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825500" y="2573146"/>
            <a:ext cx="7636509" cy="33254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latin typeface="Arial"/>
                <a:cs typeface="Arial"/>
              </a:rPr>
              <a:t>Universal exclusions of specific foods or </a:t>
            </a:r>
            <a:r>
              <a:rPr sz="3000" spc="-10" dirty="0">
                <a:latin typeface="Arial"/>
                <a:cs typeface="Arial"/>
              </a:rPr>
              <a:t>food  </a:t>
            </a:r>
            <a:r>
              <a:rPr sz="3000" spc="-5" dirty="0">
                <a:latin typeface="Arial"/>
                <a:cs typeface="Arial"/>
              </a:rPr>
              <a:t>groups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not an </a:t>
            </a:r>
            <a:r>
              <a:rPr sz="3000" dirty="0">
                <a:latin typeface="Arial"/>
                <a:cs typeface="Arial"/>
              </a:rPr>
              <a:t>FNS </a:t>
            </a:r>
            <a:r>
              <a:rPr sz="3000" spc="-5" dirty="0">
                <a:latin typeface="Arial"/>
                <a:cs typeface="Arial"/>
              </a:rPr>
              <a:t>policy, but </a:t>
            </a:r>
            <a:r>
              <a:rPr sz="3000" dirty="0">
                <a:latin typeface="Arial"/>
                <a:cs typeface="Arial"/>
              </a:rPr>
              <a:t>could </a:t>
            </a:r>
            <a:r>
              <a:rPr sz="3000" spc="-5" dirty="0">
                <a:latin typeface="Arial"/>
                <a:cs typeface="Arial"/>
              </a:rPr>
              <a:t>be  appropriate depending on the circumstances,  and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within the discretion of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recipients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2752725" marR="233045">
              <a:lnSpc>
                <a:spcPct val="80000"/>
              </a:lnSpc>
            </a:pPr>
            <a:r>
              <a:rPr sz="2800" spc="-10" dirty="0">
                <a:latin typeface="Verdana"/>
                <a:cs typeface="Verdana"/>
              </a:rPr>
              <a:t>Program operators </a:t>
            </a:r>
            <a:r>
              <a:rPr sz="2800" spc="-15" dirty="0">
                <a:latin typeface="Verdana"/>
                <a:cs typeface="Verdana"/>
              </a:rPr>
              <a:t>should  </a:t>
            </a:r>
            <a:r>
              <a:rPr sz="2800" spc="-10" dirty="0">
                <a:latin typeface="Verdana"/>
                <a:cs typeface="Verdana"/>
              </a:rPr>
              <a:t>consider their ability </a:t>
            </a:r>
            <a:r>
              <a:rPr sz="2800" spc="-5" dirty="0">
                <a:latin typeface="Verdana"/>
                <a:cs typeface="Verdana"/>
              </a:rPr>
              <a:t>to  </a:t>
            </a:r>
            <a:r>
              <a:rPr sz="2800" spc="-10" dirty="0">
                <a:latin typeface="Verdana"/>
                <a:cs typeface="Verdana"/>
              </a:rPr>
              <a:t>consistently maintain </a:t>
            </a:r>
            <a:r>
              <a:rPr sz="2800" spc="-5" dirty="0">
                <a:latin typeface="Verdana"/>
                <a:cs typeface="Verdana"/>
              </a:rPr>
              <a:t>an  </a:t>
            </a:r>
            <a:r>
              <a:rPr sz="2800" spc="-10" dirty="0">
                <a:latin typeface="Verdana"/>
                <a:cs typeface="Verdana"/>
              </a:rPr>
              <a:t>allergen-free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facility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Program Accessibility"/>
          <p:cNvSpPr/>
          <p:nvPr/>
        </p:nvSpPr>
        <p:spPr>
          <a:xfrm>
            <a:off x="2153411" y="1089659"/>
            <a:ext cx="4806695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7792" y="1196788"/>
            <a:ext cx="434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Program</a:t>
            </a:r>
            <a:r>
              <a:rPr sz="2800" spc="-60" dirty="0"/>
              <a:t> </a:t>
            </a:r>
            <a:r>
              <a:rPr sz="2800" spc="-5" dirty="0"/>
              <a:t>Accessibility</a:t>
            </a:r>
            <a:endParaRPr sz="28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368300" y="1516635"/>
            <a:ext cx="7252334" cy="429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Ensure food service areas are accessible  Provide auxiliary aids and services, if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needed.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Examples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include-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Food service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aides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Adaptive feeding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equipment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Meal tracking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assistance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Other effective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Agenda"/>
          <p:cNvSpPr/>
          <p:nvPr/>
        </p:nvSpPr>
        <p:spPr>
          <a:xfrm>
            <a:off x="3564635" y="1089659"/>
            <a:ext cx="1984247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09017" y="1196788"/>
            <a:ext cx="1524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Age</a:t>
            </a:r>
            <a:r>
              <a:rPr sz="2800" spc="-10" dirty="0"/>
              <a:t>n</a:t>
            </a:r>
            <a:r>
              <a:rPr sz="2800" spc="-5" dirty="0"/>
              <a:t>da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73100" y="1947163"/>
            <a:ext cx="5389245" cy="398891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75615" indent="-46291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Civil Rights </a:t>
            </a:r>
            <a:r>
              <a:rPr sz="1800" dirty="0">
                <a:latin typeface="Lucida Sans Unicode"/>
                <a:cs typeface="Lucida Sans Unicode"/>
              </a:rPr>
              <a:t>- Legal </a:t>
            </a:r>
            <a:r>
              <a:rPr sz="1800" spc="-5" dirty="0">
                <a:latin typeface="Lucida Sans Unicode"/>
                <a:cs typeface="Lucida Sans Unicode"/>
              </a:rPr>
              <a:t>and Program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Authorities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Disability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Laws</a:t>
            </a: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Disability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Definitions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Reasonable</a:t>
            </a:r>
            <a:r>
              <a:rPr sz="1800" spc="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Modifications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Fundamental</a:t>
            </a:r>
            <a:r>
              <a:rPr sz="1800" spc="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Alteration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Food Allergies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Program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Accessibility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Integrated Environment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Medical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Statements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Implementation and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Compliance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Procedural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Safeguards</a:t>
            </a:r>
            <a:endParaRPr sz="1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Integrated Environment"/>
          <p:cNvSpPr/>
          <p:nvPr/>
        </p:nvSpPr>
        <p:spPr>
          <a:xfrm>
            <a:off x="1901951" y="1051559"/>
            <a:ext cx="5312663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45315" y="1158683"/>
            <a:ext cx="4853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Integrated </a:t>
            </a:r>
            <a:r>
              <a:rPr sz="2800" spc="-10" dirty="0"/>
              <a:t>Environment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25500" y="1755140"/>
            <a:ext cx="7528559" cy="448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3060"/>
              </a:lnSpc>
              <a:spcBef>
                <a:spcPts val="100"/>
              </a:spcBef>
              <a:buClr>
                <a:srgbClr val="527658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10" dirty="0">
                <a:latin typeface="Arial"/>
                <a:cs typeface="Arial"/>
              </a:rPr>
              <a:t>Integration </a:t>
            </a:r>
            <a:r>
              <a:rPr sz="3000" spc="-5" dirty="0">
                <a:latin typeface="Arial"/>
                <a:cs typeface="Arial"/>
              </a:rPr>
              <a:t>clause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Section 504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means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ts val="2520"/>
              </a:lnSpc>
            </a:pPr>
            <a:r>
              <a:rPr sz="3000" spc="-5" dirty="0">
                <a:latin typeface="Arial"/>
                <a:cs typeface="Arial"/>
              </a:rPr>
              <a:t>that individuals with disabilities </a:t>
            </a:r>
            <a:r>
              <a:rPr sz="3000" dirty="0">
                <a:latin typeface="Arial"/>
                <a:cs typeface="Arial"/>
              </a:rPr>
              <a:t>should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be</a:t>
            </a:r>
            <a:endParaRPr sz="3000">
              <a:latin typeface="Arial"/>
              <a:cs typeface="Arial"/>
            </a:endParaRPr>
          </a:p>
          <a:p>
            <a:pPr marL="469900" marR="27940">
              <a:lnSpc>
                <a:spcPct val="70000"/>
              </a:lnSpc>
              <a:spcBef>
                <a:spcPts val="540"/>
              </a:spcBef>
            </a:pPr>
            <a:r>
              <a:rPr sz="3000" spc="-5" dirty="0">
                <a:latin typeface="Arial"/>
                <a:cs typeface="Arial"/>
              </a:rPr>
              <a:t>accommodated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the least restrictive and  most integrated setting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possible.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ts val="3060"/>
              </a:lnSpc>
              <a:spcBef>
                <a:spcPts val="2014"/>
              </a:spcBef>
              <a:buClr>
                <a:srgbClr val="527658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In the food allergy context, this most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often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ts val="2520"/>
              </a:lnSpc>
            </a:pPr>
            <a:r>
              <a:rPr sz="3000" spc="-5" dirty="0">
                <a:latin typeface="Arial"/>
                <a:cs typeface="Arial"/>
              </a:rPr>
              <a:t>comes into play where participants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with</a:t>
            </a:r>
            <a:endParaRPr sz="3000">
              <a:latin typeface="Arial"/>
              <a:cs typeface="Arial"/>
            </a:endParaRPr>
          </a:p>
          <a:p>
            <a:pPr marL="469900" marR="73025">
              <a:lnSpc>
                <a:spcPct val="70000"/>
              </a:lnSpc>
              <a:spcBef>
                <a:spcPts val="540"/>
              </a:spcBef>
            </a:pPr>
            <a:r>
              <a:rPr sz="3000" spc="-5" dirty="0">
                <a:latin typeface="Arial"/>
                <a:cs typeface="Arial"/>
              </a:rPr>
              <a:t>food allergies are ostracized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some way  during meal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time.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ts val="3060"/>
              </a:lnSpc>
              <a:spcBef>
                <a:spcPts val="2160"/>
              </a:spcBef>
              <a:buClr>
                <a:srgbClr val="527658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Providers must always balance safety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vs.</a:t>
            </a:r>
            <a:endParaRPr sz="3000">
              <a:latin typeface="Arial"/>
              <a:cs typeface="Arial"/>
            </a:endParaRPr>
          </a:p>
          <a:p>
            <a:pPr marL="469900" marR="46990">
              <a:lnSpc>
                <a:spcPct val="70000"/>
              </a:lnSpc>
              <a:spcBef>
                <a:spcPts val="540"/>
              </a:spcBef>
            </a:pPr>
            <a:r>
              <a:rPr sz="3000" spc="-5" dirty="0">
                <a:latin typeface="Arial"/>
                <a:cs typeface="Arial"/>
              </a:rPr>
              <a:t>stigma. Age, ability and severity of allergy  are the primary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considerations.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Medical Statement Requirements"/>
          <p:cNvSpPr/>
          <p:nvPr/>
        </p:nvSpPr>
        <p:spPr>
          <a:xfrm>
            <a:off x="1565147" y="976883"/>
            <a:ext cx="6092951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73459" y="1067117"/>
            <a:ext cx="569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Medical Statement</a:t>
            </a:r>
            <a:r>
              <a:rPr sz="2400" spc="-50" dirty="0"/>
              <a:t> </a:t>
            </a:r>
            <a:r>
              <a:rPr sz="2400" spc="-5" dirty="0"/>
              <a:t>Requirements</a:t>
            </a:r>
            <a:endParaRPr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610359"/>
            <a:ext cx="7734300" cy="4986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69900" marR="175895" indent="-457200">
              <a:lnSpc>
                <a:spcPts val="2270"/>
              </a:lnSpc>
              <a:spcBef>
                <a:spcPts val="380"/>
              </a:spcBef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Statement provides sufficient information about impairment  (diagnosis not required and should not be requested), how </a:t>
            </a:r>
            <a:r>
              <a:rPr sz="2100" dirty="0">
                <a:latin typeface="Arial"/>
                <a:cs typeface="Arial"/>
              </a:rPr>
              <a:t>it  </a:t>
            </a:r>
            <a:r>
              <a:rPr sz="2100" spc="-5" dirty="0">
                <a:latin typeface="Arial"/>
                <a:cs typeface="Arial"/>
              </a:rPr>
              <a:t>restricts diet, and how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accommodate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condition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5814F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Seek clarification </a:t>
            </a: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inadequate or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unclear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5814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231140" indent="-457200">
              <a:lnSpc>
                <a:spcPts val="227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Clarification should not unnecessarily delay modification </a:t>
            </a:r>
            <a:r>
              <a:rPr sz="2100" dirty="0">
                <a:latin typeface="Arial"/>
                <a:cs typeface="Arial"/>
              </a:rPr>
              <a:t>– it  </a:t>
            </a:r>
            <a:r>
              <a:rPr sz="2100" spc="-5" dirty="0">
                <a:latin typeface="Arial"/>
                <a:cs typeface="Arial"/>
              </a:rPr>
              <a:t>could be characterized as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harassment/denial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5814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27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Need not be from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physician </a:t>
            </a: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State law authorizes others </a:t>
            </a:r>
            <a:r>
              <a:rPr sz="2100" dirty="0">
                <a:latin typeface="Arial"/>
                <a:cs typeface="Arial"/>
              </a:rPr>
              <a:t>to  </a:t>
            </a:r>
            <a:r>
              <a:rPr sz="2100" spc="-5" dirty="0">
                <a:latin typeface="Arial"/>
                <a:cs typeface="Arial"/>
              </a:rPr>
              <a:t>write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prescriptions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5814F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Cannot request medical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records/charts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5814F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469900" marR="182880" indent="-457200">
              <a:lnSpc>
                <a:spcPts val="227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Medical Statement may be requested, but </a:t>
            </a:r>
            <a:r>
              <a:rPr sz="2100" dirty="0">
                <a:latin typeface="Arial"/>
                <a:cs typeface="Arial"/>
              </a:rPr>
              <a:t>is </a:t>
            </a:r>
            <a:r>
              <a:rPr sz="2100" spc="-5" dirty="0">
                <a:latin typeface="Arial"/>
                <a:cs typeface="Arial"/>
              </a:rPr>
              <a:t>not required for  substitutions within meal pattern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requirements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143000" y="3454400"/>
            <a:ext cx="7177404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359410" indent="-514984">
              <a:lnSpc>
                <a:spcPct val="100000"/>
              </a:lnSpc>
              <a:spcBef>
                <a:spcPts val="95"/>
              </a:spcBef>
              <a:buClr>
                <a:srgbClr val="52807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The food to be  avoided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(allergen)</a:t>
            </a:r>
            <a:endParaRPr sz="2800" dirty="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spcBef>
                <a:spcPts val="1200"/>
              </a:spcBef>
              <a:buClr>
                <a:srgbClr val="52807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Brief explanation of  how exposure to the  food affects the  participant</a:t>
            </a:r>
            <a:endParaRPr sz="2800" dirty="0">
              <a:latin typeface="Arial"/>
              <a:cs typeface="Arial"/>
            </a:endParaRPr>
          </a:p>
          <a:p>
            <a:pPr marL="527685" marR="800100" indent="-514984">
              <a:lnSpc>
                <a:spcPct val="100000"/>
              </a:lnSpc>
              <a:spcBef>
                <a:spcPts val="1200"/>
              </a:spcBef>
              <a:buClr>
                <a:srgbClr val="52807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eco</a:t>
            </a:r>
            <a:r>
              <a:rPr sz="2800" spc="-10" dirty="0">
                <a:latin typeface="Arial"/>
                <a:cs typeface="Arial"/>
              </a:rPr>
              <a:t>mm</a:t>
            </a:r>
            <a:r>
              <a:rPr sz="2800" spc="-5" dirty="0">
                <a:latin typeface="Arial"/>
                <a:cs typeface="Arial"/>
              </a:rPr>
              <a:t>ended  substitute(s)*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9066" y="1219200"/>
            <a:ext cx="7658100" cy="207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400" spc="-5" dirty="0"/>
              <a:t>Example: Medical Statement </a:t>
            </a:r>
            <a:r>
              <a:rPr sz="2400" spc="-10" dirty="0"/>
              <a:t>Supporting  </a:t>
            </a:r>
            <a:r>
              <a:rPr sz="2400" spc="-5" dirty="0"/>
              <a:t>Modification to Accommodate </a:t>
            </a:r>
            <a:r>
              <a:rPr sz="2400" dirty="0"/>
              <a:t>a </a:t>
            </a:r>
            <a:r>
              <a:rPr sz="2400" spc="-5" dirty="0"/>
              <a:t>Food</a:t>
            </a:r>
            <a:r>
              <a:rPr sz="2400" spc="25" dirty="0"/>
              <a:t> </a:t>
            </a:r>
            <a:r>
              <a:rPr sz="2400" spc="-5" dirty="0"/>
              <a:t>Allergy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Three essential  components: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Implementation &amp; Compliance"/>
          <p:cNvSpPr/>
          <p:nvPr/>
        </p:nvSpPr>
        <p:spPr>
          <a:xfrm>
            <a:off x="1743455" y="1205483"/>
            <a:ext cx="5631180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51767" y="1295717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Implementation </a:t>
            </a:r>
            <a:r>
              <a:rPr sz="2400" dirty="0"/>
              <a:t>&amp;</a:t>
            </a:r>
            <a:r>
              <a:rPr sz="2400" spc="-5" dirty="0"/>
              <a:t> Compliance</a:t>
            </a:r>
            <a:endParaRPr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20700" y="1849627"/>
            <a:ext cx="8408035" cy="45999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27685" marR="94615" indent="-514984">
              <a:lnSpc>
                <a:spcPts val="3130"/>
              </a:lnSpc>
              <a:spcBef>
                <a:spcPts val="500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 </a:t>
            </a:r>
            <a:r>
              <a:rPr sz="29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procedures</a:t>
            </a:r>
            <a:r>
              <a:rPr sz="2900" spc="-5" dirty="0">
                <a:latin typeface="Arial"/>
                <a:cs typeface="Arial"/>
              </a:rPr>
              <a:t> for parents/guardians,  </a:t>
            </a:r>
            <a:r>
              <a:rPr sz="2900" dirty="0">
                <a:latin typeface="Arial"/>
                <a:cs typeface="Arial"/>
              </a:rPr>
              <a:t>participants and their </a:t>
            </a:r>
            <a:r>
              <a:rPr sz="2900" spc="-5" dirty="0">
                <a:latin typeface="Arial"/>
                <a:cs typeface="Arial"/>
              </a:rPr>
              <a:t>representatives to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request  </a:t>
            </a:r>
            <a:r>
              <a:rPr sz="2900" spc="-5" dirty="0">
                <a:latin typeface="Arial"/>
                <a:cs typeface="Arial"/>
              </a:rPr>
              <a:t>reasonable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modifications</a:t>
            </a:r>
            <a:endParaRPr sz="2900">
              <a:latin typeface="Arial"/>
              <a:cs typeface="Arial"/>
            </a:endParaRPr>
          </a:p>
          <a:p>
            <a:pPr marL="527685" marR="110489" indent="-514984">
              <a:lnSpc>
                <a:spcPts val="3130"/>
              </a:lnSpc>
              <a:spcBef>
                <a:spcPts val="1745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Train</a:t>
            </a:r>
            <a:r>
              <a:rPr sz="290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staff </a:t>
            </a:r>
            <a:r>
              <a:rPr sz="2900" dirty="0">
                <a:latin typeface="Arial"/>
                <a:cs typeface="Arial"/>
              </a:rPr>
              <a:t>and volunteers on </a:t>
            </a:r>
            <a:r>
              <a:rPr sz="2900" spc="-5" dirty="0">
                <a:latin typeface="Arial"/>
                <a:cs typeface="Arial"/>
              </a:rPr>
              <a:t>reasonable  </a:t>
            </a:r>
            <a:r>
              <a:rPr sz="2900" dirty="0">
                <a:latin typeface="Arial"/>
                <a:cs typeface="Arial"/>
              </a:rPr>
              <a:t>modification </a:t>
            </a:r>
            <a:r>
              <a:rPr sz="2900" spc="-5" dirty="0">
                <a:latin typeface="Arial"/>
                <a:cs typeface="Arial"/>
              </a:rPr>
              <a:t>procedures </a:t>
            </a:r>
            <a:r>
              <a:rPr sz="2900" dirty="0">
                <a:latin typeface="Arial"/>
                <a:cs typeface="Arial"/>
              </a:rPr>
              <a:t>and legal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requirements</a:t>
            </a:r>
            <a:endParaRPr sz="2900">
              <a:latin typeface="Arial"/>
              <a:cs typeface="Arial"/>
            </a:endParaRPr>
          </a:p>
          <a:p>
            <a:pPr marL="527685" marR="296545" indent="-514984">
              <a:lnSpc>
                <a:spcPts val="3130"/>
              </a:lnSpc>
              <a:spcBef>
                <a:spcPts val="1745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dirty="0">
                <a:latin typeface="Arial"/>
                <a:cs typeface="Arial"/>
              </a:rPr>
              <a:t>Appoint a person </a:t>
            </a:r>
            <a:r>
              <a:rPr sz="2900" spc="-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provide technical  assistance on </a:t>
            </a:r>
            <a:r>
              <a:rPr sz="2900" spc="-5" dirty="0">
                <a:latin typeface="Arial"/>
                <a:cs typeface="Arial"/>
              </a:rPr>
              <a:t>reasonable </a:t>
            </a:r>
            <a:r>
              <a:rPr sz="2900" dirty="0">
                <a:latin typeface="Arial"/>
                <a:cs typeface="Arial"/>
              </a:rPr>
              <a:t>modification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matters</a:t>
            </a:r>
            <a:endParaRPr sz="2900">
              <a:latin typeface="Arial"/>
              <a:cs typeface="Arial"/>
            </a:endParaRPr>
          </a:p>
          <a:p>
            <a:pPr marL="527050" marR="71120" indent="-514350">
              <a:lnSpc>
                <a:spcPts val="3130"/>
              </a:lnSpc>
              <a:spcBef>
                <a:spcPts val="1745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dirty="0">
                <a:latin typeface="Arial"/>
                <a:cs typeface="Arial"/>
              </a:rPr>
              <a:t>*Assemble a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sz="290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implement guidelines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  render decisions on modification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requests</a:t>
            </a:r>
            <a:endParaRPr sz="2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55"/>
              </a:spcBef>
            </a:pPr>
            <a:r>
              <a:rPr sz="1300" i="1" spc="-5" dirty="0">
                <a:latin typeface="Verdana"/>
                <a:cs typeface="Verdana"/>
              </a:rPr>
              <a:t>*</a:t>
            </a:r>
            <a:r>
              <a:rPr sz="1300" i="1" spc="-10" dirty="0">
                <a:latin typeface="Verdana"/>
                <a:cs typeface="Verdana"/>
              </a:rPr>
              <a:t>Rec</a:t>
            </a:r>
            <a:r>
              <a:rPr sz="1300" i="1" dirty="0">
                <a:latin typeface="Verdana"/>
                <a:cs typeface="Verdana"/>
              </a:rPr>
              <a:t>o</a:t>
            </a:r>
            <a:r>
              <a:rPr sz="1300" i="1" spc="-10" dirty="0">
                <a:latin typeface="Verdana"/>
                <a:cs typeface="Verdana"/>
              </a:rPr>
              <a:t>mmended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Procedural Safeguards"/>
          <p:cNvSpPr/>
          <p:nvPr/>
        </p:nvSpPr>
        <p:spPr>
          <a:xfrm>
            <a:off x="2238756" y="1088136"/>
            <a:ext cx="4663439" cy="748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65357" y="1185548"/>
            <a:ext cx="42398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Procedural</a:t>
            </a:r>
            <a:r>
              <a:rPr sz="2600" spc="-55" dirty="0"/>
              <a:t> </a:t>
            </a:r>
            <a:r>
              <a:rPr sz="2600" spc="-5" dirty="0"/>
              <a:t>Safeguards</a:t>
            </a:r>
            <a:endParaRPr sz="26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436624"/>
            <a:ext cx="8397240" cy="496316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523240" indent="-510540">
              <a:lnSpc>
                <a:spcPct val="100000"/>
              </a:lnSpc>
              <a:spcBef>
                <a:spcPts val="1250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Provide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Notice</a:t>
            </a:r>
            <a:r>
              <a:rPr sz="2400" spc="-5" dirty="0">
                <a:latin typeface="Arial"/>
                <a:cs typeface="Arial"/>
              </a:rPr>
              <a:t> (in appropriate languages and formats) of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Process for requesting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modification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5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10" dirty="0">
                <a:latin typeface="Arial"/>
                <a:cs typeface="Arial"/>
              </a:rPr>
              <a:t>Decision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writing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Nondiscrimination and accessible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5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Location of accessible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facilities</a:t>
            </a:r>
            <a:endParaRPr sz="2400">
              <a:latin typeface="Arial"/>
              <a:cs typeface="Arial"/>
            </a:endParaRPr>
          </a:p>
          <a:p>
            <a:pPr marL="523240" marR="5080" indent="-510540">
              <a:lnSpc>
                <a:spcPct val="100000"/>
              </a:lnSpc>
              <a:spcBef>
                <a:spcPts val="1440"/>
              </a:spcBef>
              <a:buClr>
                <a:srgbClr val="E41B2D"/>
              </a:buClr>
              <a:buAutoNum type="arabicPeriod"/>
              <a:tabLst>
                <a:tab pos="522605" algn="l"/>
                <a:tab pos="52324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addition, Program operators with 15 or more employees  must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44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designate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Section 504 Coordinator;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984885" marR="166370" lvl="1" indent="-514984">
              <a:lnSpc>
                <a:spcPct val="100000"/>
              </a:lnSpc>
              <a:spcBef>
                <a:spcPts val="144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establish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grievance procedure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promptly and fairly  resolve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complaints.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368550" y="2971800"/>
            <a:ext cx="6400800" cy="2793072"/>
          </a:xfrm>
          <a:prstGeom prst="rect">
            <a:avLst/>
          </a:prstGeom>
          <a:ln w="9525">
            <a:solidFill>
              <a:srgbClr val="2C528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2275"/>
              </a:spcBef>
            </a:pPr>
            <a:r>
              <a:rPr lang="en-US" sz="2200" b="1" spc="-5" dirty="0">
                <a:latin typeface="Verdana"/>
                <a:cs typeface="Verdana"/>
              </a:rPr>
              <a:t>Office of Child Nutrition</a:t>
            </a:r>
          </a:p>
          <a:p>
            <a:pPr marL="635" algn="ctr">
              <a:lnSpc>
                <a:spcPct val="100000"/>
              </a:lnSpc>
              <a:spcBef>
                <a:spcPts val="2275"/>
              </a:spcBef>
            </a:pPr>
            <a:r>
              <a:rPr lang="en-US" sz="2200" b="1" spc="-5" dirty="0">
                <a:latin typeface="Verdana"/>
                <a:cs typeface="Verdana"/>
                <a:hlinkClick r:id="rId3"/>
              </a:rPr>
              <a:t>www.cn.nysed.gov</a:t>
            </a:r>
            <a:endParaRPr lang="en-US" sz="2200" b="1" spc="-5" dirty="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2275"/>
              </a:spcBef>
            </a:pP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Email: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lang="en-US" sz="1800" b="1" u="sng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Verdana"/>
                <a:cs typeface="Verdana"/>
                <a:hlinkClick r:id="rId4"/>
              </a:rPr>
              <a:t>cntraining@nysed.gov</a:t>
            </a:r>
            <a:r>
              <a:rPr lang="en-US" sz="1800" b="1" u="sng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Verdana"/>
                <a:cs typeface="Verdana"/>
              </a:rPr>
              <a:t> with questions</a:t>
            </a:r>
          </a:p>
          <a:p>
            <a:pPr algn="ctr">
              <a:lnSpc>
                <a:spcPct val="100000"/>
              </a:lnSpc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 descr="Contact Information"/>
          <p:cNvSpPr/>
          <p:nvPr/>
        </p:nvSpPr>
        <p:spPr>
          <a:xfrm>
            <a:off x="1972055" y="1037844"/>
            <a:ext cx="5193791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Contact</a:t>
            </a:r>
            <a:r>
              <a:rPr spc="-55" dirty="0"/>
              <a:t> </a:t>
            </a:r>
            <a:r>
              <a:rPr dirty="0"/>
              <a:t>Information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Civil Rights Program Authoriti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97280" y="1089660"/>
            <a:ext cx="6920483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Civil Rights Program Authorities"/>
          <p:cNvSpPr txBox="1">
            <a:spLocks noGrp="1"/>
          </p:cNvSpPr>
          <p:nvPr>
            <p:ph type="title"/>
          </p:nvPr>
        </p:nvSpPr>
        <p:spPr>
          <a:xfrm>
            <a:off x="1341661" y="1196788"/>
            <a:ext cx="6461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Civil Rights Program</a:t>
            </a:r>
            <a:r>
              <a:rPr sz="2800" spc="25" dirty="0"/>
              <a:t> </a:t>
            </a:r>
            <a:r>
              <a:rPr sz="2800" spc="-5" dirty="0"/>
              <a:t>Authorities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73100" y="2071522"/>
            <a:ext cx="8312784" cy="40366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05"/>
              </a:spcBef>
              <a:buClr>
                <a:srgbClr val="4B783B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Title VI of the Civil Rights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1964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Civil Rights Restoration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1987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b="1" spc="-5" dirty="0">
                <a:latin typeface="Arial"/>
                <a:cs typeface="Arial"/>
              </a:rPr>
              <a:t>Section 504 of the Rehabilitation Act of</a:t>
            </a:r>
            <a:r>
              <a:rPr sz="2800" b="1" spc="1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1973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68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b="1" spc="-5" dirty="0">
                <a:latin typeface="Arial"/>
                <a:cs typeface="Arial"/>
              </a:rPr>
              <a:t>Americans with Disabilities Act </a:t>
            </a:r>
            <a:r>
              <a:rPr sz="2800" b="1" spc="-10" dirty="0">
                <a:latin typeface="Arial"/>
                <a:cs typeface="Arial"/>
              </a:rPr>
              <a:t>(ADA)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1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1990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34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b="1" spc="-10" dirty="0">
                <a:latin typeface="Arial"/>
                <a:cs typeface="Arial"/>
              </a:rPr>
              <a:t>ADA Amendments </a:t>
            </a:r>
            <a:r>
              <a:rPr sz="2800" b="1" spc="-5" dirty="0">
                <a:latin typeface="Arial"/>
                <a:cs typeface="Arial"/>
              </a:rPr>
              <a:t>Act of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2008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Title IX of the Education Amendments of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1972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10" dirty="0">
                <a:latin typeface="Arial"/>
                <a:cs typeface="Arial"/>
              </a:rPr>
              <a:t>Age </a:t>
            </a:r>
            <a:r>
              <a:rPr sz="2800" spc="-5" dirty="0">
                <a:latin typeface="Arial"/>
                <a:cs typeface="Arial"/>
              </a:rPr>
              <a:t>Discrimination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1975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Civil Rights Program Authorities (cont’d)"/>
          <p:cNvSpPr/>
          <p:nvPr/>
        </p:nvSpPr>
        <p:spPr>
          <a:xfrm>
            <a:off x="277368" y="975360"/>
            <a:ext cx="8666987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Civil Rights Program Authorities (cont’d)"/>
          <p:cNvSpPr txBox="1">
            <a:spLocks noGrp="1"/>
          </p:cNvSpPr>
          <p:nvPr>
            <p:ph type="title"/>
          </p:nvPr>
        </p:nvSpPr>
        <p:spPr>
          <a:xfrm>
            <a:off x="520700" y="1082483"/>
            <a:ext cx="8206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Civil Rights Program Authorities</a:t>
            </a:r>
            <a:r>
              <a:rPr sz="2800" spc="80" dirty="0"/>
              <a:t> </a:t>
            </a:r>
            <a:r>
              <a:rPr sz="2800" spc="-10" dirty="0"/>
              <a:t>(cont’d)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909025" y="1493092"/>
            <a:ext cx="6720205" cy="471932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8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7 Parts 15, 15a, </a:t>
            </a:r>
            <a:r>
              <a:rPr sz="2800" b="1" spc="-5" dirty="0">
                <a:latin typeface="Arial"/>
                <a:cs typeface="Arial"/>
              </a:rPr>
              <a:t>15b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15c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Arial"/>
                <a:cs typeface="Arial"/>
              </a:rPr>
              <a:t>FNS </a:t>
            </a:r>
            <a:r>
              <a:rPr sz="2800" b="1" spc="-5" dirty="0">
                <a:latin typeface="Arial"/>
                <a:cs typeface="Arial"/>
              </a:rPr>
              <a:t>113-1 and its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Appendices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Executive Order 12250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(Disability)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45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Executive Order 13166 –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(LEP)</a:t>
            </a:r>
            <a:endParaRPr sz="2800" dirty="0">
              <a:latin typeface="Arial"/>
              <a:cs typeface="Arial"/>
            </a:endParaRPr>
          </a:p>
          <a:p>
            <a:pPr marL="469900" marR="603250" indent="-457200">
              <a:lnSpc>
                <a:spcPts val="3030"/>
              </a:lnSpc>
              <a:spcBef>
                <a:spcPts val="172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28 </a:t>
            </a:r>
            <a:r>
              <a:rPr sz="2800" b="1" spc="-10" dirty="0">
                <a:latin typeface="Arial"/>
                <a:cs typeface="Arial"/>
              </a:rPr>
              <a:t>CFR </a:t>
            </a:r>
            <a:r>
              <a:rPr sz="2800" b="1" spc="-5" dirty="0">
                <a:latin typeface="Arial"/>
                <a:cs typeface="Arial"/>
              </a:rPr>
              <a:t>41 (Government-wide 504  Regulation)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4700"/>
              </a:lnSpc>
              <a:spcBef>
                <a:spcPts val="33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latin typeface="Arial"/>
                <a:cs typeface="Arial"/>
              </a:rPr>
              <a:t>USDA </a:t>
            </a:r>
            <a:r>
              <a:rPr sz="2800" spc="-5" dirty="0">
                <a:latin typeface="Arial"/>
                <a:cs typeface="Arial"/>
              </a:rPr>
              <a:t>Departmental Regulation 4330-2 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many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more…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Disability Law"/>
          <p:cNvSpPr/>
          <p:nvPr/>
        </p:nvSpPr>
        <p:spPr>
          <a:xfrm>
            <a:off x="2964179" y="1051560"/>
            <a:ext cx="3293363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Disability Law"/>
          <p:cNvSpPr txBox="1">
            <a:spLocks noGrp="1"/>
          </p:cNvSpPr>
          <p:nvPr>
            <p:ph type="title"/>
          </p:nvPr>
        </p:nvSpPr>
        <p:spPr>
          <a:xfrm>
            <a:off x="3207543" y="1158683"/>
            <a:ext cx="2835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Disability</a:t>
            </a:r>
            <a:r>
              <a:rPr sz="2800" spc="-15" dirty="0"/>
              <a:t> </a:t>
            </a:r>
            <a:r>
              <a:rPr sz="2800" spc="-10" dirty="0"/>
              <a:t>Law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749300" y="1904495"/>
            <a:ext cx="7931784" cy="36093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356235" indent="-343535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latin typeface="Arial"/>
                <a:cs typeface="Arial"/>
              </a:rPr>
              <a:t>Legal Framework: Section 504, </a:t>
            </a:r>
            <a:r>
              <a:rPr sz="2800" spc="-10" dirty="0">
                <a:latin typeface="Arial"/>
                <a:cs typeface="Arial"/>
              </a:rPr>
              <a:t>ADA,  </a:t>
            </a:r>
            <a:r>
              <a:rPr sz="2800" spc="-5" dirty="0">
                <a:latin typeface="Arial"/>
                <a:cs typeface="Arial"/>
              </a:rPr>
              <a:t>implementing regulations and policy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guidance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</a:pPr>
            <a:r>
              <a:rPr sz="2800" spc="-5" dirty="0">
                <a:latin typeface="Arial"/>
                <a:cs typeface="Arial"/>
              </a:rPr>
              <a:t>Duty to Provide Reasonable Modifications:  understand &amp; accept that (sometimes) providing  modifications is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nebulous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600" marR="408305" indent="-343535">
              <a:lnSpc>
                <a:spcPct val="82800"/>
              </a:lnSpc>
            </a:pPr>
            <a:r>
              <a:rPr sz="2800" spc="-5" dirty="0">
                <a:latin typeface="Arial"/>
                <a:cs typeface="Arial"/>
              </a:rPr>
              <a:t>Relationship between Section 504 and the </a:t>
            </a:r>
            <a:r>
              <a:rPr sz="2800" spc="-10" dirty="0">
                <a:latin typeface="Arial"/>
                <a:cs typeface="Arial"/>
              </a:rPr>
              <a:t>ADA  </a:t>
            </a:r>
            <a:r>
              <a:rPr sz="2800" spc="-5" dirty="0">
                <a:latin typeface="Arial"/>
                <a:cs typeface="Arial"/>
              </a:rPr>
              <a:t>(Titles II &amp; III) in light of the Americans with  Disabilities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Amendments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2227"/>
            <a:ext cx="9144000" cy="5788660"/>
          </a:xfrm>
          <a:custGeom>
            <a:avLst/>
            <a:gdLst/>
            <a:ahLst/>
            <a:cxnLst/>
            <a:rect l="l" t="t" r="r" b="b"/>
            <a:pathLst>
              <a:path w="9144000" h="5788659">
                <a:moveTo>
                  <a:pt x="0" y="5788152"/>
                </a:moveTo>
                <a:lnTo>
                  <a:pt x="9144000" y="5788152"/>
                </a:lnTo>
                <a:lnTo>
                  <a:pt x="9144000" y="0"/>
                </a:lnTo>
                <a:lnTo>
                  <a:pt x="0" y="0"/>
                </a:lnTo>
                <a:lnTo>
                  <a:pt x="0" y="5788152"/>
                </a:lnTo>
                <a:close/>
              </a:path>
            </a:pathLst>
          </a:custGeom>
          <a:solidFill>
            <a:srgbClr val="CDD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069975"/>
          </a:xfrm>
          <a:custGeom>
            <a:avLst/>
            <a:gdLst/>
            <a:ahLst/>
            <a:cxnLst/>
            <a:rect l="l" t="t" r="r" b="b"/>
            <a:pathLst>
              <a:path w="9144000" h="1069975">
                <a:moveTo>
                  <a:pt x="0" y="1069848"/>
                </a:moveTo>
                <a:lnTo>
                  <a:pt x="9144000" y="1069848"/>
                </a:lnTo>
                <a:lnTo>
                  <a:pt x="9144000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2C5281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827" y="52882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0"/>
                </a:moveTo>
                <a:lnTo>
                  <a:pt x="0" y="0"/>
                </a:lnTo>
                <a:lnTo>
                  <a:pt x="0" y="533400"/>
                </a:lnTo>
                <a:lnTo>
                  <a:pt x="533400" y="533400"/>
                </a:lnTo>
                <a:lnTo>
                  <a:pt x="533400" y="0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Coverage of All Operations"/>
          <p:cNvSpPr/>
          <p:nvPr/>
        </p:nvSpPr>
        <p:spPr>
          <a:xfrm>
            <a:off x="1905000" y="1700783"/>
            <a:ext cx="5410199" cy="748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Coverage of All Operations"/>
          <p:cNvSpPr txBox="1">
            <a:spLocks noGrp="1"/>
          </p:cNvSpPr>
          <p:nvPr>
            <p:ph type="title"/>
          </p:nvPr>
        </p:nvSpPr>
        <p:spPr>
          <a:xfrm>
            <a:off x="2131599" y="1798701"/>
            <a:ext cx="49860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Coverage of </a:t>
            </a:r>
            <a:r>
              <a:rPr sz="2600" spc="-5" dirty="0"/>
              <a:t>All</a:t>
            </a:r>
            <a:r>
              <a:rPr sz="2600" spc="-114" dirty="0"/>
              <a:t> </a:t>
            </a:r>
            <a:r>
              <a:rPr sz="2600" dirty="0"/>
              <a:t>Operations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859027" y="2966721"/>
            <a:ext cx="7510780" cy="23114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latin typeface="Arial"/>
                <a:cs typeface="Arial"/>
              </a:rPr>
              <a:t>Even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 dollar</a:t>
            </a:r>
            <a:r>
              <a:rPr sz="3000" spc="-5" dirty="0">
                <a:latin typeface="Arial"/>
                <a:cs typeface="Arial"/>
              </a:rPr>
              <a:t> of Federal money brings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entire </a:t>
            </a:r>
            <a:r>
              <a:rPr sz="3000" dirty="0">
                <a:latin typeface="Arial"/>
                <a:cs typeface="Arial"/>
              </a:rPr>
              <a:t>scope </a:t>
            </a:r>
            <a:r>
              <a:rPr sz="3000" spc="-5" dirty="0">
                <a:latin typeface="Arial"/>
                <a:cs typeface="Arial"/>
              </a:rPr>
              <a:t>of the operations within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jurisdiction of Section 504, even where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requested modification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not related to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part of the operations that receives Federal  money.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ADA Amendments Act of 2008"/>
          <p:cNvSpPr/>
          <p:nvPr/>
        </p:nvSpPr>
        <p:spPr>
          <a:xfrm>
            <a:off x="1356359" y="1051559"/>
            <a:ext cx="6507479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99723" y="1158683"/>
            <a:ext cx="6048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ADA </a:t>
            </a:r>
            <a:r>
              <a:rPr sz="2800" spc="-5" dirty="0"/>
              <a:t>Amendments Act of</a:t>
            </a:r>
            <a:r>
              <a:rPr sz="2800" spc="40" dirty="0"/>
              <a:t> </a:t>
            </a:r>
            <a:r>
              <a:rPr sz="2800" spc="-5" dirty="0"/>
              <a:t>2008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901700" y="1752093"/>
            <a:ext cx="7560945" cy="40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81525" algn="l"/>
              </a:tabLst>
            </a:pPr>
            <a:r>
              <a:rPr sz="2800" spc="-10" dirty="0">
                <a:latin typeface="Arial"/>
                <a:cs typeface="Arial"/>
              </a:rPr>
              <a:t>CLARIFIED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definition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	Disability.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355600" marR="335280" indent="-343535">
              <a:lnSpc>
                <a:spcPct val="80000"/>
              </a:lnSpc>
              <a:spcBef>
                <a:spcPts val="2480"/>
              </a:spcBef>
            </a:pPr>
            <a:r>
              <a:rPr sz="2800" spc="-5" dirty="0">
                <a:latin typeface="Arial"/>
                <a:cs typeface="Arial"/>
              </a:rPr>
              <a:t>DID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change the expectation to provide a  Reasonable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Modification.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2485"/>
              </a:spcBef>
            </a:pPr>
            <a:r>
              <a:rPr sz="2800" spc="-5" dirty="0">
                <a:latin typeface="Arial"/>
                <a:cs typeface="Arial"/>
              </a:rPr>
              <a:t>DID make very clear that the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emphasis</a:t>
            </a:r>
            <a:r>
              <a:rPr sz="2800" spc="-5" dirty="0">
                <a:latin typeface="Arial"/>
                <a:cs typeface="Arial"/>
              </a:rPr>
              <a:t> must be  on providing the reasonable modification, and  the disabled person does not carry a high  burden of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‘proving’ </a:t>
            </a:r>
            <a:r>
              <a:rPr sz="2800" spc="-5" dirty="0">
                <a:latin typeface="Arial"/>
                <a:cs typeface="Arial"/>
              </a:rPr>
              <a:t>he or she has a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disability.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Disability Defini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37816" y="1051559"/>
            <a:ext cx="4568951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81148" y="1158683"/>
            <a:ext cx="3980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Disability</a:t>
            </a:r>
            <a:r>
              <a:rPr sz="2800" spc="-20" dirty="0"/>
              <a:t> </a:t>
            </a:r>
            <a:r>
              <a:rPr sz="2800" spc="-5" dirty="0"/>
              <a:t>Definition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1011427" y="1988075"/>
            <a:ext cx="7628890" cy="37566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7685" marR="5080" indent="-514984" algn="just">
              <a:lnSpc>
                <a:spcPct val="80000"/>
              </a:lnSpc>
              <a:spcBef>
                <a:spcPts val="960"/>
              </a:spcBef>
              <a:buClr>
                <a:srgbClr val="3B7B55"/>
              </a:buClr>
              <a:buAutoNum type="romanUcPeriod"/>
              <a:tabLst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A person </a:t>
            </a:r>
            <a:r>
              <a:rPr sz="3600" spc="-5" dirty="0">
                <a:latin typeface="Arial"/>
                <a:cs typeface="Arial"/>
              </a:rPr>
              <a:t>with </a:t>
            </a:r>
            <a:r>
              <a:rPr sz="3600" dirty="0">
                <a:latin typeface="Arial"/>
                <a:cs typeface="Arial"/>
              </a:rPr>
              <a:t>a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physical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36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mental 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impairment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that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substantially limits 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one or more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major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</a:t>
            </a:r>
            <a:r>
              <a:rPr sz="36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activities</a:t>
            </a:r>
            <a:r>
              <a:rPr sz="3600" spc="-5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527050" marR="995044" indent="-514350">
              <a:lnSpc>
                <a:spcPct val="80000"/>
              </a:lnSpc>
              <a:spcBef>
                <a:spcPts val="2160"/>
              </a:spcBef>
              <a:buClr>
                <a:srgbClr val="3B7B55"/>
              </a:buClr>
              <a:buAutoNum type="romanUcPeriod"/>
              <a:tabLst>
                <a:tab pos="654050" algn="l"/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A person who has a </a:t>
            </a:r>
            <a:r>
              <a:rPr sz="3600" spc="-5" dirty="0">
                <a:latin typeface="Arial"/>
                <a:cs typeface="Arial"/>
              </a:rPr>
              <a:t>record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  </a:t>
            </a:r>
            <a:r>
              <a:rPr sz="3600" spc="-5" dirty="0">
                <a:latin typeface="Arial"/>
                <a:cs typeface="Arial"/>
              </a:rPr>
              <a:t>such </a:t>
            </a:r>
            <a:r>
              <a:rPr sz="3600" dirty="0">
                <a:latin typeface="Arial"/>
                <a:cs typeface="Arial"/>
              </a:rPr>
              <a:t>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impairment.</a:t>
            </a:r>
            <a:endParaRPr sz="3600">
              <a:latin typeface="Arial"/>
              <a:cs typeface="Arial"/>
            </a:endParaRPr>
          </a:p>
          <a:p>
            <a:pPr marL="527050" marR="1148080" indent="-514350">
              <a:lnSpc>
                <a:spcPts val="3460"/>
              </a:lnSpc>
              <a:spcBef>
                <a:spcPts val="2130"/>
              </a:spcBef>
              <a:buClr>
                <a:srgbClr val="3B7B55"/>
              </a:buClr>
              <a:buAutoNum type="romanUcPeriod"/>
              <a:tabLst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A person who is regarded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as  </a:t>
            </a:r>
            <a:r>
              <a:rPr sz="3600" spc="-5" dirty="0">
                <a:latin typeface="Arial"/>
                <a:cs typeface="Arial"/>
              </a:rPr>
              <a:t>having such </a:t>
            </a:r>
            <a:r>
              <a:rPr sz="3600" dirty="0">
                <a:latin typeface="Arial"/>
                <a:cs typeface="Arial"/>
              </a:rPr>
              <a:t>an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impairment.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Clarified Definition of Disability"/>
          <p:cNvSpPr/>
          <p:nvPr/>
        </p:nvSpPr>
        <p:spPr>
          <a:xfrm>
            <a:off x="1191767" y="1042416"/>
            <a:ext cx="6757415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0427" y="1121606"/>
            <a:ext cx="7103109" cy="9817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17244">
              <a:lnSpc>
                <a:spcPct val="100000"/>
              </a:lnSpc>
              <a:spcBef>
                <a:spcPts val="310"/>
              </a:spcBef>
            </a:pPr>
            <a:r>
              <a:rPr sz="2800" spc="-5" dirty="0"/>
              <a:t>Clarified Definition of</a:t>
            </a:r>
            <a:r>
              <a:rPr sz="2800" spc="75" dirty="0"/>
              <a:t> </a:t>
            </a:r>
            <a:r>
              <a:rPr sz="2800" spc="-5" dirty="0"/>
              <a:t>Disability</a:t>
            </a:r>
            <a:endParaRPr sz="2800"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3100" spc="-10" dirty="0">
                <a:solidFill>
                  <a:srgbClr val="000000"/>
                </a:solidFill>
                <a:latin typeface="Arial"/>
                <a:cs typeface="Arial"/>
              </a:rPr>
              <a:t>Revised </a:t>
            </a:r>
            <a:r>
              <a:rPr sz="3100" spc="-5" dirty="0">
                <a:solidFill>
                  <a:srgbClr val="000000"/>
                </a:solidFill>
                <a:latin typeface="Arial"/>
                <a:cs typeface="Arial"/>
              </a:rPr>
              <a:t>“Substantially</a:t>
            </a:r>
            <a:r>
              <a:rPr sz="31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00000"/>
                </a:solidFill>
                <a:latin typeface="Arial"/>
                <a:cs typeface="Arial"/>
              </a:rPr>
              <a:t>Limits”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22223" y="2250439"/>
            <a:ext cx="8223250" cy="43567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0" marR="1129665" indent="-457200">
              <a:lnSpc>
                <a:spcPts val="3030"/>
              </a:lnSpc>
              <a:spcBef>
                <a:spcPts val="470"/>
              </a:spcBef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Need not prevent, or severely/significantly  restrict a major life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activity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15255"/>
              </a:buClr>
              <a:buFont typeface="Arial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Individualized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assessment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15255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marR="1450340" indent="-457200">
              <a:lnSpc>
                <a:spcPts val="3030"/>
              </a:lnSpc>
              <a:spcBef>
                <a:spcPts val="5"/>
              </a:spcBef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Without regard to ameliorative effects of  mitigating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measures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15255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030"/>
              </a:lnSpc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May include an impairment that is episodic or in  remission if it would substantially limit a major life  activity when active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0F3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1342</Words>
  <Application>Microsoft Office PowerPoint</Application>
  <PresentationFormat>On-screen Show (4:3)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Verdana</vt:lpstr>
      <vt:lpstr>Wingdings</vt:lpstr>
      <vt:lpstr>Office Theme</vt:lpstr>
      <vt:lpstr>MODIFICATIONS TO ACCOMMODATE  INDIVIDUALS WITH DISABILITIES IN  COMMUNITY MEALS PROGRAMS</vt:lpstr>
      <vt:lpstr>Agenda</vt:lpstr>
      <vt:lpstr>Civil Rights Program Authorities</vt:lpstr>
      <vt:lpstr>Civil Rights Program Authorities (cont’d)</vt:lpstr>
      <vt:lpstr>Disability Law</vt:lpstr>
      <vt:lpstr>Coverage of All Operations</vt:lpstr>
      <vt:lpstr>ADA Amendments Act of 2008</vt:lpstr>
      <vt:lpstr>Disability Definition</vt:lpstr>
      <vt:lpstr>Clarified Definition of Disability Revised “Substantially Limits”</vt:lpstr>
      <vt:lpstr>Clarified Definition of Disability</vt:lpstr>
      <vt:lpstr>Types of Disability Discrimination</vt:lpstr>
      <vt:lpstr>Guidance:</vt:lpstr>
      <vt:lpstr>Reasonable Modifications</vt:lpstr>
      <vt:lpstr>Reasonable Modifications cont.</vt:lpstr>
      <vt:lpstr>Reasonable Modifications: Key Considerations</vt:lpstr>
      <vt:lpstr>Fundamental Alteration</vt:lpstr>
      <vt:lpstr>Food Allergies</vt:lpstr>
      <vt:lpstr>Food Allergies:  Key Considerations</vt:lpstr>
      <vt:lpstr>Program Accessibility</vt:lpstr>
      <vt:lpstr>Integrated Environment</vt:lpstr>
      <vt:lpstr>Medical Statement Requirements</vt:lpstr>
      <vt:lpstr>Example: Medical Statement Supporting  Modification to Accommodate a Food Allergy   Three essential  components:</vt:lpstr>
      <vt:lpstr>Implementation &amp; Compliance</vt:lpstr>
      <vt:lpstr>Procedural Safeguards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Training: Review of FNS Instruction 113-1</dc:title>
  <dc:subject>Civil Rights Training: Review of FNS Instruction 113-1</dc:subject>
  <dc:creator>USDA</dc:creator>
  <cp:keywords>Civil Rights Training: Review of FNS Instruction 113-1</cp:keywords>
  <cp:lastModifiedBy>Kristin Junco</cp:lastModifiedBy>
  <cp:revision>3</cp:revision>
  <dcterms:created xsi:type="dcterms:W3CDTF">2021-09-28T12:22:04Z</dcterms:created>
  <dcterms:modified xsi:type="dcterms:W3CDTF">2021-09-28T16:47:52Z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2021-09-28T00:00:00Z</vt:filetime>
  </property>
</Properties>
</file>