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 id="2147483672" r:id="rId5"/>
  </p:sldMasterIdLst>
  <p:notesMasterIdLst>
    <p:notesMasterId r:id="rId30"/>
  </p:notesMasterIdLst>
  <p:sldIdLst>
    <p:sldId id="275" r:id="rId6"/>
    <p:sldId id="271" r:id="rId7"/>
    <p:sldId id="257" r:id="rId8"/>
    <p:sldId id="258" r:id="rId9"/>
    <p:sldId id="259" r:id="rId10"/>
    <p:sldId id="278" r:id="rId11"/>
    <p:sldId id="260" r:id="rId12"/>
    <p:sldId id="264" r:id="rId13"/>
    <p:sldId id="265" r:id="rId14"/>
    <p:sldId id="261" r:id="rId15"/>
    <p:sldId id="263" r:id="rId16"/>
    <p:sldId id="272" r:id="rId17"/>
    <p:sldId id="262" r:id="rId18"/>
    <p:sldId id="266" r:id="rId19"/>
    <p:sldId id="267" r:id="rId20"/>
    <p:sldId id="284" r:id="rId21"/>
    <p:sldId id="279" r:id="rId22"/>
    <p:sldId id="280" r:id="rId23"/>
    <p:sldId id="281" r:id="rId24"/>
    <p:sldId id="282" r:id="rId25"/>
    <p:sldId id="269" r:id="rId26"/>
    <p:sldId id="270" r:id="rId27"/>
    <p:sldId id="283" r:id="rId28"/>
    <p:sldId id="27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84B0B3-3437-478B-A8B3-1BD2F2BD33D7}" v="50" dt="2020-07-01T14:01:12.0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499" autoAdjust="0"/>
  </p:normalViewPr>
  <p:slideViewPr>
    <p:cSldViewPr snapToGrid="0">
      <p:cViewPr varScale="1">
        <p:scale>
          <a:sx n="67" d="100"/>
          <a:sy n="67" d="100"/>
        </p:scale>
        <p:origin x="864" y="66"/>
      </p:cViewPr>
      <p:guideLst/>
    </p:cSldViewPr>
  </p:slideViewPr>
  <p:outlineViewPr>
    <p:cViewPr>
      <p:scale>
        <a:sx n="33" d="100"/>
        <a:sy n="33" d="100"/>
      </p:scale>
      <p:origin x="0" y="-8754"/>
    </p:cViewPr>
  </p:outlineViewPr>
  <p:notesTextViewPr>
    <p:cViewPr>
      <p:scale>
        <a:sx n="1" d="1"/>
        <a:sy n="1" d="1"/>
      </p:scale>
      <p:origin x="0" y="0"/>
    </p:cViewPr>
  </p:notesTextViewPr>
  <p:sorterViewPr>
    <p:cViewPr>
      <p:scale>
        <a:sx n="100" d="100"/>
        <a:sy n="100" d="100"/>
      </p:scale>
      <p:origin x="0" y="-660"/>
    </p:cViewPr>
  </p:sorterViewPr>
  <p:notesViewPr>
    <p:cSldViewPr snapToGrid="0">
      <p:cViewPr varScale="1">
        <p:scale>
          <a:sx n="70" d="100"/>
          <a:sy n="70" d="100"/>
        </p:scale>
        <p:origin x="324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Oliver" userId="a0b61479-58e1-46d7-9ef1-e1002f5a60a9" providerId="ADAL" clId="{3384B0B3-3437-478B-A8B3-1BD2F2BD33D7}"/>
    <pc:docChg chg="undo custSel mod addSld delSld modSld sldOrd">
      <pc:chgData name="Kathryn Oliver" userId="a0b61479-58e1-46d7-9ef1-e1002f5a60a9" providerId="ADAL" clId="{3384B0B3-3437-478B-A8B3-1BD2F2BD33D7}" dt="2020-07-01T14:09:49.445" v="779" actId="26606"/>
      <pc:docMkLst>
        <pc:docMk/>
      </pc:docMkLst>
      <pc:sldChg chg="del">
        <pc:chgData name="Kathryn Oliver" userId="a0b61479-58e1-46d7-9ef1-e1002f5a60a9" providerId="ADAL" clId="{3384B0B3-3437-478B-A8B3-1BD2F2BD33D7}" dt="2020-06-30T16:54:21.658" v="0" actId="2696"/>
        <pc:sldMkLst>
          <pc:docMk/>
          <pc:sldMk cId="3452885246" sldId="256"/>
        </pc:sldMkLst>
      </pc:sldChg>
      <pc:sldChg chg="addSp modSp mod setBg setClrOvrMap">
        <pc:chgData name="Kathryn Oliver" userId="a0b61479-58e1-46d7-9ef1-e1002f5a60a9" providerId="ADAL" clId="{3384B0B3-3437-478B-A8B3-1BD2F2BD33D7}" dt="2020-06-30T17:21:52.292" v="101" actId="26606"/>
        <pc:sldMkLst>
          <pc:docMk/>
          <pc:sldMk cId="446657682" sldId="257"/>
        </pc:sldMkLst>
        <pc:spChg chg="mod">
          <ac:chgData name="Kathryn Oliver" userId="a0b61479-58e1-46d7-9ef1-e1002f5a60a9" providerId="ADAL" clId="{3384B0B3-3437-478B-A8B3-1BD2F2BD33D7}" dt="2020-06-30T17:21:52.292" v="101" actId="26606"/>
          <ac:spMkLst>
            <pc:docMk/>
            <pc:sldMk cId="446657682" sldId="257"/>
            <ac:spMk id="2" creationId="{BDD2B221-48E2-4381-BC0F-4626356E3467}"/>
          </ac:spMkLst>
        </pc:spChg>
        <pc:spChg chg="mod">
          <ac:chgData name="Kathryn Oliver" userId="a0b61479-58e1-46d7-9ef1-e1002f5a60a9" providerId="ADAL" clId="{3384B0B3-3437-478B-A8B3-1BD2F2BD33D7}" dt="2020-06-30T17:21:52.292" v="101" actId="26606"/>
          <ac:spMkLst>
            <pc:docMk/>
            <pc:sldMk cId="446657682" sldId="257"/>
            <ac:spMk id="3" creationId="{7F4BA895-754E-4B51-AECF-7A779ACA4E04}"/>
          </ac:spMkLst>
        </pc:spChg>
        <pc:spChg chg="mod">
          <ac:chgData name="Kathryn Oliver" userId="a0b61479-58e1-46d7-9ef1-e1002f5a60a9" providerId="ADAL" clId="{3384B0B3-3437-478B-A8B3-1BD2F2BD33D7}" dt="2020-06-30T17:21:52.292" v="101" actId="26606"/>
          <ac:spMkLst>
            <pc:docMk/>
            <pc:sldMk cId="446657682" sldId="257"/>
            <ac:spMk id="4" creationId="{E36A5710-7086-4583-BEA1-B6E230377EB0}"/>
          </ac:spMkLst>
        </pc:spChg>
        <pc:spChg chg="add">
          <ac:chgData name="Kathryn Oliver" userId="a0b61479-58e1-46d7-9ef1-e1002f5a60a9" providerId="ADAL" clId="{3384B0B3-3437-478B-A8B3-1BD2F2BD33D7}" dt="2020-06-30T17:21:52.292" v="101" actId="26606"/>
          <ac:spMkLst>
            <pc:docMk/>
            <pc:sldMk cId="446657682" sldId="257"/>
            <ac:spMk id="9" creationId="{2A6B319F-86FE-4754-878E-06F0804D882B}"/>
          </ac:spMkLst>
        </pc:spChg>
        <pc:spChg chg="add">
          <ac:chgData name="Kathryn Oliver" userId="a0b61479-58e1-46d7-9ef1-e1002f5a60a9" providerId="ADAL" clId="{3384B0B3-3437-478B-A8B3-1BD2F2BD33D7}" dt="2020-06-30T17:21:52.292" v="101" actId="26606"/>
          <ac:spMkLst>
            <pc:docMk/>
            <pc:sldMk cId="446657682" sldId="257"/>
            <ac:spMk id="11" creationId="{DCF7D1B5-3477-499F-ACC5-2C8B07F4EDB3}"/>
          </ac:spMkLst>
        </pc:spChg>
      </pc:sldChg>
      <pc:sldChg chg="addSp modSp mod setBg">
        <pc:chgData name="Kathryn Oliver" userId="a0b61479-58e1-46d7-9ef1-e1002f5a60a9" providerId="ADAL" clId="{3384B0B3-3437-478B-A8B3-1BD2F2BD33D7}" dt="2020-06-30T17:22:16.566" v="104" actId="14100"/>
        <pc:sldMkLst>
          <pc:docMk/>
          <pc:sldMk cId="3966764004" sldId="258"/>
        </pc:sldMkLst>
        <pc:spChg chg="mod">
          <ac:chgData name="Kathryn Oliver" userId="a0b61479-58e1-46d7-9ef1-e1002f5a60a9" providerId="ADAL" clId="{3384B0B3-3437-478B-A8B3-1BD2F2BD33D7}" dt="2020-06-30T17:22:03.764" v="102" actId="26606"/>
          <ac:spMkLst>
            <pc:docMk/>
            <pc:sldMk cId="3966764004" sldId="258"/>
            <ac:spMk id="2" creationId="{E2799344-8AD5-4CAE-9086-000B635580AA}"/>
          </ac:spMkLst>
        </pc:spChg>
        <pc:spChg chg="mod">
          <ac:chgData name="Kathryn Oliver" userId="a0b61479-58e1-46d7-9ef1-e1002f5a60a9" providerId="ADAL" clId="{3384B0B3-3437-478B-A8B3-1BD2F2BD33D7}" dt="2020-06-30T17:22:16.566" v="104" actId="14100"/>
          <ac:spMkLst>
            <pc:docMk/>
            <pc:sldMk cId="3966764004" sldId="258"/>
            <ac:spMk id="3" creationId="{884A1DDC-AE1B-4374-90B0-26D10E41E45C}"/>
          </ac:spMkLst>
        </pc:spChg>
        <pc:spChg chg="add">
          <ac:chgData name="Kathryn Oliver" userId="a0b61479-58e1-46d7-9ef1-e1002f5a60a9" providerId="ADAL" clId="{3384B0B3-3437-478B-A8B3-1BD2F2BD33D7}" dt="2020-06-30T17:22:03.764" v="102" actId="26606"/>
          <ac:spMkLst>
            <pc:docMk/>
            <pc:sldMk cId="3966764004" sldId="258"/>
            <ac:spMk id="8" creationId="{87BF42CA-AD55-48B4-8949-C4DCA60A6AEE}"/>
          </ac:spMkLst>
        </pc:spChg>
        <pc:spChg chg="add">
          <ac:chgData name="Kathryn Oliver" userId="a0b61479-58e1-46d7-9ef1-e1002f5a60a9" providerId="ADAL" clId="{3384B0B3-3437-478B-A8B3-1BD2F2BD33D7}" dt="2020-06-30T17:22:03.764" v="102" actId="26606"/>
          <ac:spMkLst>
            <pc:docMk/>
            <pc:sldMk cId="3966764004" sldId="258"/>
            <ac:spMk id="10" creationId="{66AE1D3D-3106-4CB2-AA7C-0C1642AC0F2E}"/>
          </ac:spMkLst>
        </pc:spChg>
        <pc:grpChg chg="add">
          <ac:chgData name="Kathryn Oliver" userId="a0b61479-58e1-46d7-9ef1-e1002f5a60a9" providerId="ADAL" clId="{3384B0B3-3437-478B-A8B3-1BD2F2BD33D7}" dt="2020-06-30T17:22:03.764" v="102" actId="26606"/>
          <ac:grpSpMkLst>
            <pc:docMk/>
            <pc:sldMk cId="3966764004" sldId="258"/>
            <ac:grpSpMk id="12" creationId="{0A31B6AF-B711-4CDB-8C2B-16E963DDC4C5}"/>
          </ac:grpSpMkLst>
        </pc:grpChg>
      </pc:sldChg>
      <pc:sldChg chg="addSp modSp mod setBg modNotesTx">
        <pc:chgData name="Kathryn Oliver" userId="a0b61479-58e1-46d7-9ef1-e1002f5a60a9" providerId="ADAL" clId="{3384B0B3-3437-478B-A8B3-1BD2F2BD33D7}" dt="2020-07-01T13:48:06.711" v="432" actId="20577"/>
        <pc:sldMkLst>
          <pc:docMk/>
          <pc:sldMk cId="533663128" sldId="260"/>
        </pc:sldMkLst>
        <pc:spChg chg="mod">
          <ac:chgData name="Kathryn Oliver" userId="a0b61479-58e1-46d7-9ef1-e1002f5a60a9" providerId="ADAL" clId="{3384B0B3-3437-478B-A8B3-1BD2F2BD33D7}" dt="2020-06-30T18:08:17.568" v="403" actId="20577"/>
          <ac:spMkLst>
            <pc:docMk/>
            <pc:sldMk cId="533663128" sldId="260"/>
            <ac:spMk id="2" creationId="{CE62BC54-B7D7-47CB-B058-A1B163B5E769}"/>
          </ac:spMkLst>
        </pc:spChg>
        <pc:spChg chg="add">
          <ac:chgData name="Kathryn Oliver" userId="a0b61479-58e1-46d7-9ef1-e1002f5a60a9" providerId="ADAL" clId="{3384B0B3-3437-478B-A8B3-1BD2F2BD33D7}" dt="2020-06-30T17:22:35.963" v="105" actId="26606"/>
          <ac:spMkLst>
            <pc:docMk/>
            <pc:sldMk cId="533663128" sldId="260"/>
            <ac:spMk id="7" creationId="{1EADCAF8-8823-4E89-8612-21029831A4B2}"/>
          </ac:spMkLst>
        </pc:spChg>
        <pc:spChg chg="add">
          <ac:chgData name="Kathryn Oliver" userId="a0b61479-58e1-46d7-9ef1-e1002f5a60a9" providerId="ADAL" clId="{3384B0B3-3437-478B-A8B3-1BD2F2BD33D7}" dt="2020-06-30T17:22:35.963" v="105" actId="26606"/>
          <ac:spMkLst>
            <pc:docMk/>
            <pc:sldMk cId="533663128" sldId="260"/>
            <ac:spMk id="9" creationId="{28CA07B2-0819-4B62-9425-7A52BBDD7070}"/>
          </ac:spMkLst>
        </pc:spChg>
        <pc:grpChg chg="add">
          <ac:chgData name="Kathryn Oliver" userId="a0b61479-58e1-46d7-9ef1-e1002f5a60a9" providerId="ADAL" clId="{3384B0B3-3437-478B-A8B3-1BD2F2BD33D7}" dt="2020-06-30T17:22:35.963" v="105" actId="26606"/>
          <ac:grpSpMkLst>
            <pc:docMk/>
            <pc:sldMk cId="533663128" sldId="260"/>
            <ac:grpSpMk id="11" creationId="{DA02BEE4-A5D4-40AF-882D-49D34B086FFF}"/>
          </ac:grpSpMkLst>
        </pc:grpChg>
      </pc:sldChg>
      <pc:sldChg chg="modSp">
        <pc:chgData name="Kathryn Oliver" userId="a0b61479-58e1-46d7-9ef1-e1002f5a60a9" providerId="ADAL" clId="{3384B0B3-3437-478B-A8B3-1BD2F2BD33D7}" dt="2020-06-30T17:18:19.647" v="99"/>
        <pc:sldMkLst>
          <pc:docMk/>
          <pc:sldMk cId="3213761791" sldId="261"/>
        </pc:sldMkLst>
        <pc:spChg chg="mod">
          <ac:chgData name="Kathryn Oliver" userId="a0b61479-58e1-46d7-9ef1-e1002f5a60a9" providerId="ADAL" clId="{3384B0B3-3437-478B-A8B3-1BD2F2BD33D7}" dt="2020-06-30T17:18:19.647" v="99"/>
          <ac:spMkLst>
            <pc:docMk/>
            <pc:sldMk cId="3213761791" sldId="261"/>
            <ac:spMk id="2" creationId="{A6B802FA-3713-4F2D-A7C9-524513960006}"/>
          </ac:spMkLst>
        </pc:spChg>
        <pc:graphicFrameChg chg="mod">
          <ac:chgData name="Kathryn Oliver" userId="a0b61479-58e1-46d7-9ef1-e1002f5a60a9" providerId="ADAL" clId="{3384B0B3-3437-478B-A8B3-1BD2F2BD33D7}" dt="2020-06-30T17:17:44.869" v="91"/>
          <ac:graphicFrameMkLst>
            <pc:docMk/>
            <pc:sldMk cId="3213761791" sldId="261"/>
            <ac:graphicFrameMk id="5" creationId="{58E76B5A-EA5C-4BE2-A8D2-A15771A9C4A2}"/>
          </ac:graphicFrameMkLst>
        </pc:graphicFrameChg>
      </pc:sldChg>
      <pc:sldChg chg="addSp delSp modSp mod delDesignElem modNotesTx">
        <pc:chgData name="Kathryn Oliver" userId="a0b61479-58e1-46d7-9ef1-e1002f5a60a9" providerId="ADAL" clId="{3384B0B3-3437-478B-A8B3-1BD2F2BD33D7}" dt="2020-07-01T13:57:51.177" v="464" actId="33524"/>
        <pc:sldMkLst>
          <pc:docMk/>
          <pc:sldMk cId="3780946162" sldId="262"/>
        </pc:sldMkLst>
        <pc:spChg chg="mod">
          <ac:chgData name="Kathryn Oliver" userId="a0b61479-58e1-46d7-9ef1-e1002f5a60a9" providerId="ADAL" clId="{3384B0B3-3437-478B-A8B3-1BD2F2BD33D7}" dt="2020-06-30T17:38:42.762" v="183" actId="255"/>
          <ac:spMkLst>
            <pc:docMk/>
            <pc:sldMk cId="3780946162" sldId="262"/>
            <ac:spMk id="2" creationId="{A0C4976B-FEE0-44C1-91C2-E79693DE8664}"/>
          </ac:spMkLst>
        </pc:spChg>
        <pc:spChg chg="mod ord">
          <ac:chgData name="Kathryn Oliver" userId="a0b61479-58e1-46d7-9ef1-e1002f5a60a9" providerId="ADAL" clId="{3384B0B3-3437-478B-A8B3-1BD2F2BD33D7}" dt="2020-06-30T17:28:51.152" v="159" actId="26606"/>
          <ac:spMkLst>
            <pc:docMk/>
            <pc:sldMk cId="3780946162" sldId="262"/>
            <ac:spMk id="3" creationId="{BC80274C-1704-4AA4-AC0E-4AB136D577B7}"/>
          </ac:spMkLst>
        </pc:spChg>
        <pc:spChg chg="add">
          <ac:chgData name="Kathryn Oliver" userId="a0b61479-58e1-46d7-9ef1-e1002f5a60a9" providerId="ADAL" clId="{3384B0B3-3437-478B-A8B3-1BD2F2BD33D7}" dt="2020-06-30T17:28:51.152" v="159" actId="26606"/>
          <ac:spMkLst>
            <pc:docMk/>
            <pc:sldMk cId="3780946162" sldId="262"/>
            <ac:spMk id="10" creationId="{EBF87945-A001-489F-9D9B-7D9435F0B9CA}"/>
          </ac:spMkLst>
        </pc:spChg>
        <pc:spChg chg="add del">
          <ac:chgData name="Kathryn Oliver" userId="a0b61479-58e1-46d7-9ef1-e1002f5a60a9" providerId="ADAL" clId="{3384B0B3-3437-478B-A8B3-1BD2F2BD33D7}" dt="2020-06-30T17:17:44.869" v="91"/>
          <ac:spMkLst>
            <pc:docMk/>
            <pc:sldMk cId="3780946162" sldId="262"/>
            <ac:spMk id="22" creationId="{DC032F75-F5AC-4D84-98D0-DD0FB8A25A27}"/>
          </ac:spMkLst>
        </pc:spChg>
        <pc:spChg chg="add del">
          <ac:chgData name="Kathryn Oliver" userId="a0b61479-58e1-46d7-9ef1-e1002f5a60a9" providerId="ADAL" clId="{3384B0B3-3437-478B-A8B3-1BD2F2BD33D7}" dt="2020-06-30T17:17:44.869" v="91"/>
          <ac:spMkLst>
            <pc:docMk/>
            <pc:sldMk cId="3780946162" sldId="262"/>
            <ac:spMk id="24" creationId="{EA21D3B4-EB95-40D8-ADD4-C28637F87A7C}"/>
          </ac:spMkLst>
        </pc:spChg>
        <pc:spChg chg="add del">
          <ac:chgData name="Kathryn Oliver" userId="a0b61479-58e1-46d7-9ef1-e1002f5a60a9" providerId="ADAL" clId="{3384B0B3-3437-478B-A8B3-1BD2F2BD33D7}" dt="2020-06-30T17:17:44.869" v="91"/>
          <ac:spMkLst>
            <pc:docMk/>
            <pc:sldMk cId="3780946162" sldId="262"/>
            <ac:spMk id="26" creationId="{EC402CCD-3D73-4427-910D-80A619EAD544}"/>
          </ac:spMkLst>
        </pc:spChg>
        <pc:picChg chg="mod">
          <ac:chgData name="Kathryn Oliver" userId="a0b61479-58e1-46d7-9ef1-e1002f5a60a9" providerId="ADAL" clId="{3384B0B3-3437-478B-A8B3-1BD2F2BD33D7}" dt="2020-06-30T17:28:51.152" v="159" actId="26606"/>
          <ac:picMkLst>
            <pc:docMk/>
            <pc:sldMk cId="3780946162" sldId="262"/>
            <ac:picMk id="5" creationId="{A5E99FC0-AF0B-4734-B56F-43AFED2D560E}"/>
          </ac:picMkLst>
        </pc:picChg>
      </pc:sldChg>
      <pc:sldChg chg="addSp delSp modSp mod">
        <pc:chgData name="Kathryn Oliver" userId="a0b61479-58e1-46d7-9ef1-e1002f5a60a9" providerId="ADAL" clId="{3384B0B3-3437-478B-A8B3-1BD2F2BD33D7}" dt="2020-06-30T17:37:51.951" v="178" actId="14100"/>
        <pc:sldMkLst>
          <pc:docMk/>
          <pc:sldMk cId="3106531352" sldId="263"/>
        </pc:sldMkLst>
        <pc:spChg chg="mod">
          <ac:chgData name="Kathryn Oliver" userId="a0b61479-58e1-46d7-9ef1-e1002f5a60a9" providerId="ADAL" clId="{3384B0B3-3437-478B-A8B3-1BD2F2BD33D7}" dt="2020-06-30T17:18:19.647" v="99"/>
          <ac:spMkLst>
            <pc:docMk/>
            <pc:sldMk cId="3106531352" sldId="263"/>
            <ac:spMk id="2" creationId="{DF5CABEA-F8C3-4B01-9218-8F84DE9A34DB}"/>
          </ac:spMkLst>
        </pc:spChg>
        <pc:spChg chg="mod">
          <ac:chgData name="Kathryn Oliver" userId="a0b61479-58e1-46d7-9ef1-e1002f5a60a9" providerId="ADAL" clId="{3384B0B3-3437-478B-A8B3-1BD2F2BD33D7}" dt="2020-06-30T17:37:51.951" v="178" actId="14100"/>
          <ac:spMkLst>
            <pc:docMk/>
            <pc:sldMk cId="3106531352" sldId="263"/>
            <ac:spMk id="4" creationId="{9F67ABED-006F-4389-8200-8EBEE377686F}"/>
          </ac:spMkLst>
        </pc:spChg>
        <pc:spChg chg="add del mod">
          <ac:chgData name="Kathryn Oliver" userId="a0b61479-58e1-46d7-9ef1-e1002f5a60a9" providerId="ADAL" clId="{3384B0B3-3437-478B-A8B3-1BD2F2BD33D7}" dt="2020-06-30T17:06:00.109" v="8" actId="47"/>
          <ac:spMkLst>
            <pc:docMk/>
            <pc:sldMk cId="3106531352" sldId="263"/>
            <ac:spMk id="5" creationId="{2FBBAA86-7A1A-491E-A420-A92D7593F1FF}"/>
          </ac:spMkLst>
        </pc:spChg>
        <pc:spChg chg="add del mod">
          <ac:chgData name="Kathryn Oliver" userId="a0b61479-58e1-46d7-9ef1-e1002f5a60a9" providerId="ADAL" clId="{3384B0B3-3437-478B-A8B3-1BD2F2BD33D7}" dt="2020-06-30T17:06:24.073" v="15"/>
          <ac:spMkLst>
            <pc:docMk/>
            <pc:sldMk cId="3106531352" sldId="263"/>
            <ac:spMk id="6" creationId="{072F21E3-CAAB-4710-80FE-862AD794C322}"/>
          </ac:spMkLst>
        </pc:spChg>
        <pc:spChg chg="add mod">
          <ac:chgData name="Kathryn Oliver" userId="a0b61479-58e1-46d7-9ef1-e1002f5a60a9" providerId="ADAL" clId="{3384B0B3-3437-478B-A8B3-1BD2F2BD33D7}" dt="2020-06-30T17:09:26.947" v="27" actId="1076"/>
          <ac:spMkLst>
            <pc:docMk/>
            <pc:sldMk cId="3106531352" sldId="263"/>
            <ac:spMk id="7" creationId="{B2D5D510-753D-4093-85AF-7D38B32C3AAF}"/>
          </ac:spMkLst>
        </pc:spChg>
        <pc:spChg chg="add mod">
          <ac:chgData name="Kathryn Oliver" userId="a0b61479-58e1-46d7-9ef1-e1002f5a60a9" providerId="ADAL" clId="{3384B0B3-3437-478B-A8B3-1BD2F2BD33D7}" dt="2020-06-30T17:37:39.285" v="175" actId="255"/>
          <ac:spMkLst>
            <pc:docMk/>
            <pc:sldMk cId="3106531352" sldId="263"/>
            <ac:spMk id="9" creationId="{7A39017A-CD02-4505-AA3F-21923A2F5518}"/>
          </ac:spMkLst>
        </pc:spChg>
        <pc:picChg chg="mod">
          <ac:chgData name="Kathryn Oliver" userId="a0b61479-58e1-46d7-9ef1-e1002f5a60a9" providerId="ADAL" clId="{3384B0B3-3437-478B-A8B3-1BD2F2BD33D7}" dt="2020-06-30T17:27:27.405" v="156" actId="14100"/>
          <ac:picMkLst>
            <pc:docMk/>
            <pc:sldMk cId="3106531352" sldId="263"/>
            <ac:picMk id="8" creationId="{A0BB8462-BA83-4CBC-87BB-3386DFFF578C}"/>
          </ac:picMkLst>
        </pc:picChg>
      </pc:sldChg>
      <pc:sldChg chg="modSp ord modNotesTx">
        <pc:chgData name="Kathryn Oliver" userId="a0b61479-58e1-46d7-9ef1-e1002f5a60a9" providerId="ADAL" clId="{3384B0B3-3437-478B-A8B3-1BD2F2BD33D7}" dt="2020-07-01T13:49:04.792" v="434" actId="20577"/>
        <pc:sldMkLst>
          <pc:docMk/>
          <pc:sldMk cId="712703945" sldId="264"/>
        </pc:sldMkLst>
        <pc:spChg chg="mod">
          <ac:chgData name="Kathryn Oliver" userId="a0b61479-58e1-46d7-9ef1-e1002f5a60a9" providerId="ADAL" clId="{3384B0B3-3437-478B-A8B3-1BD2F2BD33D7}" dt="2020-06-30T17:18:19.647" v="99"/>
          <ac:spMkLst>
            <pc:docMk/>
            <pc:sldMk cId="712703945" sldId="264"/>
            <ac:spMk id="2" creationId="{3A3A773E-A545-49CD-8E10-121E92B415CC}"/>
          </ac:spMkLst>
        </pc:spChg>
        <pc:graphicFrameChg chg="mod">
          <ac:chgData name="Kathryn Oliver" userId="a0b61479-58e1-46d7-9ef1-e1002f5a60a9" providerId="ADAL" clId="{3384B0B3-3437-478B-A8B3-1BD2F2BD33D7}" dt="2020-06-30T17:17:44.869" v="91"/>
          <ac:graphicFrameMkLst>
            <pc:docMk/>
            <pc:sldMk cId="712703945" sldId="264"/>
            <ac:graphicFrameMk id="5" creationId="{A389E7C3-369E-49B2-A982-318292938AA1}"/>
          </ac:graphicFrameMkLst>
        </pc:graphicFrameChg>
      </pc:sldChg>
      <pc:sldChg chg="addSp delSp modSp mod ord delDesignElem">
        <pc:chgData name="Kathryn Oliver" userId="a0b61479-58e1-46d7-9ef1-e1002f5a60a9" providerId="ADAL" clId="{3384B0B3-3437-478B-A8B3-1BD2F2BD33D7}" dt="2020-06-30T18:04:07.112" v="326"/>
        <pc:sldMkLst>
          <pc:docMk/>
          <pc:sldMk cId="3368339634" sldId="265"/>
        </pc:sldMkLst>
        <pc:spChg chg="add del">
          <ac:chgData name="Kathryn Oliver" userId="a0b61479-58e1-46d7-9ef1-e1002f5a60a9" providerId="ADAL" clId="{3384B0B3-3437-478B-A8B3-1BD2F2BD33D7}" dt="2020-06-30T17:17:44.869" v="91"/>
          <ac:spMkLst>
            <pc:docMk/>
            <pc:sldMk cId="3368339634" sldId="265"/>
            <ac:spMk id="19" creationId="{3408ACDA-FBD2-4415-9EE4-4D1BBDF174D9}"/>
          </ac:spMkLst>
        </pc:spChg>
        <pc:spChg chg="add del">
          <ac:chgData name="Kathryn Oliver" userId="a0b61479-58e1-46d7-9ef1-e1002f5a60a9" providerId="ADAL" clId="{3384B0B3-3437-478B-A8B3-1BD2F2BD33D7}" dt="2020-06-30T17:17:44.869" v="91"/>
          <ac:spMkLst>
            <pc:docMk/>
            <pc:sldMk cId="3368339634" sldId="265"/>
            <ac:spMk id="20" creationId="{5030595D-127E-4DC3-8E40-9374B113DF87}"/>
          </ac:spMkLst>
        </pc:spChg>
        <pc:picChg chg="mod">
          <ac:chgData name="Kathryn Oliver" userId="a0b61479-58e1-46d7-9ef1-e1002f5a60a9" providerId="ADAL" clId="{3384B0B3-3437-478B-A8B3-1BD2F2BD33D7}" dt="2020-06-30T18:00:47.641" v="314" actId="1440"/>
          <ac:picMkLst>
            <pc:docMk/>
            <pc:sldMk cId="3368339634" sldId="265"/>
            <ac:picMk id="6" creationId="{CB7AF859-4059-4735-970E-42633621DFB3}"/>
          </ac:picMkLst>
        </pc:picChg>
      </pc:sldChg>
      <pc:sldChg chg="addSp modSp mod setBg setClrOvrMap modNotesTx">
        <pc:chgData name="Kathryn Oliver" userId="a0b61479-58e1-46d7-9ef1-e1002f5a60a9" providerId="ADAL" clId="{3384B0B3-3437-478B-A8B3-1BD2F2BD33D7}" dt="2020-06-30T18:07:01.409" v="400" actId="20577"/>
        <pc:sldMkLst>
          <pc:docMk/>
          <pc:sldMk cId="861884496" sldId="266"/>
        </pc:sldMkLst>
        <pc:spChg chg="mod">
          <ac:chgData name="Kathryn Oliver" userId="a0b61479-58e1-46d7-9ef1-e1002f5a60a9" providerId="ADAL" clId="{3384B0B3-3437-478B-A8B3-1BD2F2BD33D7}" dt="2020-06-30T17:29:35.766" v="160" actId="26606"/>
          <ac:spMkLst>
            <pc:docMk/>
            <pc:sldMk cId="861884496" sldId="266"/>
            <ac:spMk id="2" creationId="{D98C7DF9-0E89-4CE1-B419-FC47D749AF8C}"/>
          </ac:spMkLst>
        </pc:spChg>
        <pc:spChg chg="mod">
          <ac:chgData name="Kathryn Oliver" userId="a0b61479-58e1-46d7-9ef1-e1002f5a60a9" providerId="ADAL" clId="{3384B0B3-3437-478B-A8B3-1BD2F2BD33D7}" dt="2020-06-30T17:29:35.766" v="160" actId="26606"/>
          <ac:spMkLst>
            <pc:docMk/>
            <pc:sldMk cId="861884496" sldId="266"/>
            <ac:spMk id="3" creationId="{219DE424-8100-4083-B3F8-BED29FBF0C7F}"/>
          </ac:spMkLst>
        </pc:spChg>
        <pc:spChg chg="mod">
          <ac:chgData name="Kathryn Oliver" userId="a0b61479-58e1-46d7-9ef1-e1002f5a60a9" providerId="ADAL" clId="{3384B0B3-3437-478B-A8B3-1BD2F2BD33D7}" dt="2020-06-30T18:07:01.409" v="400" actId="20577"/>
          <ac:spMkLst>
            <pc:docMk/>
            <pc:sldMk cId="861884496" sldId="266"/>
            <ac:spMk id="4" creationId="{70EF636B-A788-445D-9E46-3EE9325221AC}"/>
          </ac:spMkLst>
        </pc:spChg>
        <pc:spChg chg="add">
          <ac:chgData name="Kathryn Oliver" userId="a0b61479-58e1-46d7-9ef1-e1002f5a60a9" providerId="ADAL" clId="{3384B0B3-3437-478B-A8B3-1BD2F2BD33D7}" dt="2020-06-30T17:29:35.766" v="160" actId="26606"/>
          <ac:spMkLst>
            <pc:docMk/>
            <pc:sldMk cId="861884496" sldId="266"/>
            <ac:spMk id="9" creationId="{10F24D38-B79E-44B4-830E-043F45D96DC2}"/>
          </ac:spMkLst>
        </pc:spChg>
        <pc:cxnChg chg="add">
          <ac:chgData name="Kathryn Oliver" userId="a0b61479-58e1-46d7-9ef1-e1002f5a60a9" providerId="ADAL" clId="{3384B0B3-3437-478B-A8B3-1BD2F2BD33D7}" dt="2020-06-30T17:29:35.766" v="160" actId="26606"/>
          <ac:cxnSpMkLst>
            <pc:docMk/>
            <pc:sldMk cId="861884496" sldId="266"/>
            <ac:cxnSpMk id="11" creationId="{FC469874-256B-45B3-A79C-7591B4BA1ECC}"/>
          </ac:cxnSpMkLst>
        </pc:cxnChg>
      </pc:sldChg>
      <pc:sldChg chg="addSp delSp modSp mod setBg delDesignElem">
        <pc:chgData name="Kathryn Oliver" userId="a0b61479-58e1-46d7-9ef1-e1002f5a60a9" providerId="ADAL" clId="{3384B0B3-3437-478B-A8B3-1BD2F2BD33D7}" dt="2020-06-30T18:12:14.492" v="404" actId="1440"/>
        <pc:sldMkLst>
          <pc:docMk/>
          <pc:sldMk cId="396638882" sldId="267"/>
        </pc:sldMkLst>
        <pc:spChg chg="mod">
          <ac:chgData name="Kathryn Oliver" userId="a0b61479-58e1-46d7-9ef1-e1002f5a60a9" providerId="ADAL" clId="{3384B0B3-3437-478B-A8B3-1BD2F2BD33D7}" dt="2020-06-30T17:30:28.794" v="167" actId="20577"/>
          <ac:spMkLst>
            <pc:docMk/>
            <pc:sldMk cId="396638882" sldId="267"/>
            <ac:spMk id="3" creationId="{41E87419-049A-472D-8034-87A08C52AC2C}"/>
          </ac:spMkLst>
        </pc:spChg>
        <pc:spChg chg="mod">
          <ac:chgData name="Kathryn Oliver" userId="a0b61479-58e1-46d7-9ef1-e1002f5a60a9" providerId="ADAL" clId="{3384B0B3-3437-478B-A8B3-1BD2F2BD33D7}" dt="2020-06-30T17:30:05.672" v="161" actId="26606"/>
          <ac:spMkLst>
            <pc:docMk/>
            <pc:sldMk cId="396638882" sldId="267"/>
            <ac:spMk id="4" creationId="{B2E4F98C-5C1F-45AD-BD65-4E50CDDA7ECF}"/>
          </ac:spMkLst>
        </pc:spChg>
        <pc:spChg chg="add">
          <ac:chgData name="Kathryn Oliver" userId="a0b61479-58e1-46d7-9ef1-e1002f5a60a9" providerId="ADAL" clId="{3384B0B3-3437-478B-A8B3-1BD2F2BD33D7}" dt="2020-06-30T17:30:05.672" v="161" actId="26606"/>
          <ac:spMkLst>
            <pc:docMk/>
            <pc:sldMk cId="396638882" sldId="267"/>
            <ac:spMk id="13" creationId="{EBF87945-A001-489F-9D9B-7D9435F0B9CA}"/>
          </ac:spMkLst>
        </pc:spChg>
        <pc:spChg chg="add del">
          <ac:chgData name="Kathryn Oliver" userId="a0b61479-58e1-46d7-9ef1-e1002f5a60a9" providerId="ADAL" clId="{3384B0B3-3437-478B-A8B3-1BD2F2BD33D7}" dt="2020-06-30T17:17:44.869" v="91"/>
          <ac:spMkLst>
            <pc:docMk/>
            <pc:sldMk cId="396638882" sldId="267"/>
            <ac:spMk id="16" creationId="{9FFD09A9-7BD2-476F-A541-22272F24B7AD}"/>
          </ac:spMkLst>
        </pc:spChg>
        <pc:spChg chg="add del">
          <ac:chgData name="Kathryn Oliver" userId="a0b61479-58e1-46d7-9ef1-e1002f5a60a9" providerId="ADAL" clId="{3384B0B3-3437-478B-A8B3-1BD2F2BD33D7}" dt="2020-06-30T17:17:44.869" v="91"/>
          <ac:spMkLst>
            <pc:docMk/>
            <pc:sldMk cId="396638882" sldId="267"/>
            <ac:spMk id="18" creationId="{6F423AE9-A278-401D-8089-34519DF5AA17}"/>
          </ac:spMkLst>
        </pc:spChg>
        <pc:picChg chg="mod">
          <ac:chgData name="Kathryn Oliver" userId="a0b61479-58e1-46d7-9ef1-e1002f5a60a9" providerId="ADAL" clId="{3384B0B3-3437-478B-A8B3-1BD2F2BD33D7}" dt="2020-06-30T18:12:14.492" v="404" actId="1440"/>
          <ac:picMkLst>
            <pc:docMk/>
            <pc:sldMk cId="396638882" sldId="267"/>
            <ac:picMk id="11" creationId="{EC190645-B15F-4BB1-9838-199EA6522D28}"/>
          </ac:picMkLst>
        </pc:picChg>
      </pc:sldChg>
      <pc:sldChg chg="addSp modSp del mod setBg">
        <pc:chgData name="Kathryn Oliver" userId="a0b61479-58e1-46d7-9ef1-e1002f5a60a9" providerId="ADAL" clId="{3384B0B3-3437-478B-A8B3-1BD2F2BD33D7}" dt="2020-07-01T13:53:23.064" v="435" actId="2696"/>
        <pc:sldMkLst>
          <pc:docMk/>
          <pc:sldMk cId="2888092514" sldId="268"/>
        </pc:sldMkLst>
        <pc:spChg chg="mod">
          <ac:chgData name="Kathryn Oliver" userId="a0b61479-58e1-46d7-9ef1-e1002f5a60a9" providerId="ADAL" clId="{3384B0B3-3437-478B-A8B3-1BD2F2BD33D7}" dt="2020-06-30T17:30:48.315" v="170" actId="20577"/>
          <ac:spMkLst>
            <pc:docMk/>
            <pc:sldMk cId="2888092514" sldId="268"/>
            <ac:spMk id="2" creationId="{4FBCBB5E-7BDB-455A-93E4-A880FC098D64}"/>
          </ac:spMkLst>
        </pc:spChg>
        <pc:spChg chg="add">
          <ac:chgData name="Kathryn Oliver" userId="a0b61479-58e1-46d7-9ef1-e1002f5a60a9" providerId="ADAL" clId="{3384B0B3-3437-478B-A8B3-1BD2F2BD33D7}" dt="2020-06-30T17:30:38.485" v="168" actId="26606"/>
          <ac:spMkLst>
            <pc:docMk/>
            <pc:sldMk cId="2888092514" sldId="268"/>
            <ac:spMk id="7" creationId="{1EADCAF8-8823-4E89-8612-21029831A4B2}"/>
          </ac:spMkLst>
        </pc:spChg>
        <pc:spChg chg="add">
          <ac:chgData name="Kathryn Oliver" userId="a0b61479-58e1-46d7-9ef1-e1002f5a60a9" providerId="ADAL" clId="{3384B0B3-3437-478B-A8B3-1BD2F2BD33D7}" dt="2020-06-30T17:30:38.485" v="168" actId="26606"/>
          <ac:spMkLst>
            <pc:docMk/>
            <pc:sldMk cId="2888092514" sldId="268"/>
            <ac:spMk id="9" creationId="{28CA07B2-0819-4B62-9425-7A52BBDD7070}"/>
          </ac:spMkLst>
        </pc:spChg>
        <pc:grpChg chg="add">
          <ac:chgData name="Kathryn Oliver" userId="a0b61479-58e1-46d7-9ef1-e1002f5a60a9" providerId="ADAL" clId="{3384B0B3-3437-478B-A8B3-1BD2F2BD33D7}" dt="2020-06-30T17:30:38.485" v="168" actId="26606"/>
          <ac:grpSpMkLst>
            <pc:docMk/>
            <pc:sldMk cId="2888092514" sldId="268"/>
            <ac:grpSpMk id="11" creationId="{DA02BEE4-A5D4-40AF-882D-49D34B086FFF}"/>
          </ac:grpSpMkLst>
        </pc:grpChg>
      </pc:sldChg>
      <pc:sldChg chg="addSp modSp mod setBg">
        <pc:chgData name="Kathryn Oliver" userId="a0b61479-58e1-46d7-9ef1-e1002f5a60a9" providerId="ADAL" clId="{3384B0B3-3437-478B-A8B3-1BD2F2BD33D7}" dt="2020-06-30T17:31:12.618" v="171" actId="26606"/>
        <pc:sldMkLst>
          <pc:docMk/>
          <pc:sldMk cId="706301989" sldId="269"/>
        </pc:sldMkLst>
        <pc:spChg chg="mod">
          <ac:chgData name="Kathryn Oliver" userId="a0b61479-58e1-46d7-9ef1-e1002f5a60a9" providerId="ADAL" clId="{3384B0B3-3437-478B-A8B3-1BD2F2BD33D7}" dt="2020-06-30T17:31:12.618" v="171" actId="26606"/>
          <ac:spMkLst>
            <pc:docMk/>
            <pc:sldMk cId="706301989" sldId="269"/>
            <ac:spMk id="2" creationId="{0D425E2D-ACC6-4673-BB48-78DFBB54FF96}"/>
          </ac:spMkLst>
        </pc:spChg>
        <pc:spChg chg="mod ord">
          <ac:chgData name="Kathryn Oliver" userId="a0b61479-58e1-46d7-9ef1-e1002f5a60a9" providerId="ADAL" clId="{3384B0B3-3437-478B-A8B3-1BD2F2BD33D7}" dt="2020-06-30T17:31:12.618" v="171" actId="26606"/>
          <ac:spMkLst>
            <pc:docMk/>
            <pc:sldMk cId="706301989" sldId="269"/>
            <ac:spMk id="3" creationId="{BC690A45-9A77-4165-9C8B-3084BDE8FB88}"/>
          </ac:spMkLst>
        </pc:spChg>
        <pc:spChg chg="add">
          <ac:chgData name="Kathryn Oliver" userId="a0b61479-58e1-46d7-9ef1-e1002f5a60a9" providerId="ADAL" clId="{3384B0B3-3437-478B-A8B3-1BD2F2BD33D7}" dt="2020-06-30T17:31:12.618" v="171" actId="26606"/>
          <ac:spMkLst>
            <pc:docMk/>
            <pc:sldMk cId="706301989" sldId="269"/>
            <ac:spMk id="12" creationId="{EBF87945-A001-489F-9D9B-7D9435F0B9CA}"/>
          </ac:spMkLst>
        </pc:spChg>
        <pc:picChg chg="mod">
          <ac:chgData name="Kathryn Oliver" userId="a0b61479-58e1-46d7-9ef1-e1002f5a60a9" providerId="ADAL" clId="{3384B0B3-3437-478B-A8B3-1BD2F2BD33D7}" dt="2020-06-30T17:31:12.618" v="171" actId="26606"/>
          <ac:picMkLst>
            <pc:docMk/>
            <pc:sldMk cId="706301989" sldId="269"/>
            <ac:picMk id="7" creationId="{9875284C-F505-4995-B6B2-35D69567B837}"/>
          </ac:picMkLst>
        </pc:picChg>
      </pc:sldChg>
      <pc:sldChg chg="modSp">
        <pc:chgData name="Kathryn Oliver" userId="a0b61479-58e1-46d7-9ef1-e1002f5a60a9" providerId="ADAL" clId="{3384B0B3-3437-478B-A8B3-1BD2F2BD33D7}" dt="2020-06-30T17:59:11.932" v="310"/>
        <pc:sldMkLst>
          <pc:docMk/>
          <pc:sldMk cId="491384933" sldId="270"/>
        </pc:sldMkLst>
        <pc:spChg chg="mod">
          <ac:chgData name="Kathryn Oliver" userId="a0b61479-58e1-46d7-9ef1-e1002f5a60a9" providerId="ADAL" clId="{3384B0B3-3437-478B-A8B3-1BD2F2BD33D7}" dt="2020-06-30T17:18:19.647" v="99"/>
          <ac:spMkLst>
            <pc:docMk/>
            <pc:sldMk cId="491384933" sldId="270"/>
            <ac:spMk id="2" creationId="{6B2C0B1B-F707-436A-A67F-BD06C7E61872}"/>
          </ac:spMkLst>
        </pc:spChg>
        <pc:graphicFrameChg chg="mod">
          <ac:chgData name="Kathryn Oliver" userId="a0b61479-58e1-46d7-9ef1-e1002f5a60a9" providerId="ADAL" clId="{3384B0B3-3437-478B-A8B3-1BD2F2BD33D7}" dt="2020-06-30T17:59:11.932" v="310"/>
          <ac:graphicFrameMkLst>
            <pc:docMk/>
            <pc:sldMk cId="491384933" sldId="270"/>
            <ac:graphicFrameMk id="5" creationId="{5335DB6E-22E3-4930-A988-15E5919E1C20}"/>
          </ac:graphicFrameMkLst>
        </pc:graphicFrameChg>
      </pc:sldChg>
      <pc:sldChg chg="addSp delSp modSp mod setBg setClrOvrMap delDesignElem">
        <pc:chgData name="Kathryn Oliver" userId="a0b61479-58e1-46d7-9ef1-e1002f5a60a9" providerId="ADAL" clId="{3384B0B3-3437-478B-A8B3-1BD2F2BD33D7}" dt="2020-06-30T17:18:31.281" v="100" actId="26606"/>
        <pc:sldMkLst>
          <pc:docMk/>
          <pc:sldMk cId="2997054602" sldId="271"/>
        </pc:sldMkLst>
        <pc:spChg chg="mod ord">
          <ac:chgData name="Kathryn Oliver" userId="a0b61479-58e1-46d7-9ef1-e1002f5a60a9" providerId="ADAL" clId="{3384B0B3-3437-478B-A8B3-1BD2F2BD33D7}" dt="2020-06-30T17:18:31.281" v="100" actId="26606"/>
          <ac:spMkLst>
            <pc:docMk/>
            <pc:sldMk cId="2997054602" sldId="271"/>
            <ac:spMk id="4" creationId="{7871BDD6-376D-4773-8CE5-DF15479318C7}"/>
          </ac:spMkLst>
        </pc:spChg>
        <pc:spChg chg="add">
          <ac:chgData name="Kathryn Oliver" userId="a0b61479-58e1-46d7-9ef1-e1002f5a60a9" providerId="ADAL" clId="{3384B0B3-3437-478B-A8B3-1BD2F2BD33D7}" dt="2020-06-30T17:18:31.281" v="100" actId="26606"/>
          <ac:spMkLst>
            <pc:docMk/>
            <pc:sldMk cId="2997054602" sldId="271"/>
            <ac:spMk id="9" creationId="{71B2258F-86CA-4D4D-8270-BC05FCDEBFB3}"/>
          </ac:spMkLst>
        </pc:spChg>
        <pc:spChg chg="add del">
          <ac:chgData name="Kathryn Oliver" userId="a0b61479-58e1-46d7-9ef1-e1002f5a60a9" providerId="ADAL" clId="{3384B0B3-3437-478B-A8B3-1BD2F2BD33D7}" dt="2020-06-30T17:13:22.297" v="56" actId="26606"/>
          <ac:spMkLst>
            <pc:docMk/>
            <pc:sldMk cId="2997054602" sldId="271"/>
            <ac:spMk id="12" creationId="{71B2258F-86CA-4D4D-8270-BC05FCDEBFB3}"/>
          </ac:spMkLst>
        </pc:spChg>
        <pc:spChg chg="add del">
          <ac:chgData name="Kathryn Oliver" userId="a0b61479-58e1-46d7-9ef1-e1002f5a60a9" providerId="ADAL" clId="{3384B0B3-3437-478B-A8B3-1BD2F2BD33D7}" dt="2020-06-30T17:17:44.869" v="91"/>
          <ac:spMkLst>
            <pc:docMk/>
            <pc:sldMk cId="2997054602" sldId="271"/>
            <ac:spMk id="29" creationId="{8E52EA45-4231-40F0-A5F9-509764441E61}"/>
          </ac:spMkLst>
        </pc:spChg>
        <pc:spChg chg="add del">
          <ac:chgData name="Kathryn Oliver" userId="a0b61479-58e1-46d7-9ef1-e1002f5a60a9" providerId="ADAL" clId="{3384B0B3-3437-478B-A8B3-1BD2F2BD33D7}" dt="2020-06-30T17:17:44.869" v="91"/>
          <ac:spMkLst>
            <pc:docMk/>
            <pc:sldMk cId="2997054602" sldId="271"/>
            <ac:spMk id="31" creationId="{E26580E3-C3E7-4C81-9BC7-D725DBB7436E}"/>
          </ac:spMkLst>
        </pc:spChg>
        <pc:picChg chg="mod">
          <ac:chgData name="Kathryn Oliver" userId="a0b61479-58e1-46d7-9ef1-e1002f5a60a9" providerId="ADAL" clId="{3384B0B3-3437-478B-A8B3-1BD2F2BD33D7}" dt="2020-06-30T17:18:31.281" v="100" actId="26606"/>
          <ac:picMkLst>
            <pc:docMk/>
            <pc:sldMk cId="2997054602" sldId="271"/>
            <ac:picMk id="7" creationId="{49C838C7-B210-454D-A514-6C01309A08E7}"/>
          </ac:picMkLst>
        </pc:picChg>
      </pc:sldChg>
      <pc:sldChg chg="addSp delSp modSp mod setBg">
        <pc:chgData name="Kathryn Oliver" userId="a0b61479-58e1-46d7-9ef1-e1002f5a60a9" providerId="ADAL" clId="{3384B0B3-3437-478B-A8B3-1BD2F2BD33D7}" dt="2020-06-30T18:07:49.752" v="401" actId="26606"/>
        <pc:sldMkLst>
          <pc:docMk/>
          <pc:sldMk cId="3809857913" sldId="272"/>
        </pc:sldMkLst>
        <pc:spChg chg="mod">
          <ac:chgData name="Kathryn Oliver" userId="a0b61479-58e1-46d7-9ef1-e1002f5a60a9" providerId="ADAL" clId="{3384B0B3-3437-478B-A8B3-1BD2F2BD33D7}" dt="2020-06-30T18:07:49.752" v="401" actId="26606"/>
          <ac:spMkLst>
            <pc:docMk/>
            <pc:sldMk cId="3809857913" sldId="272"/>
            <ac:spMk id="2" creationId="{312B2A18-5A31-4E28-A956-5B9269643C6E}"/>
          </ac:spMkLst>
        </pc:spChg>
        <pc:spChg chg="mod">
          <ac:chgData name="Kathryn Oliver" userId="a0b61479-58e1-46d7-9ef1-e1002f5a60a9" providerId="ADAL" clId="{3384B0B3-3437-478B-A8B3-1BD2F2BD33D7}" dt="2020-06-30T18:07:49.752" v="401" actId="26606"/>
          <ac:spMkLst>
            <pc:docMk/>
            <pc:sldMk cId="3809857913" sldId="272"/>
            <ac:spMk id="3" creationId="{ADEAF756-FEF7-4606-B25C-E33E6B587CF8}"/>
          </ac:spMkLst>
        </pc:spChg>
        <pc:spChg chg="add del">
          <ac:chgData name="Kathryn Oliver" userId="a0b61479-58e1-46d7-9ef1-e1002f5a60a9" providerId="ADAL" clId="{3384B0B3-3437-478B-A8B3-1BD2F2BD33D7}" dt="2020-06-30T18:07:49.752" v="401" actId="26606"/>
          <ac:spMkLst>
            <pc:docMk/>
            <pc:sldMk cId="3809857913" sldId="272"/>
            <ac:spMk id="8" creationId="{87BF42CA-AD55-48B4-8949-C4DCA60A6AEE}"/>
          </ac:spMkLst>
        </pc:spChg>
        <pc:spChg chg="add del">
          <ac:chgData name="Kathryn Oliver" userId="a0b61479-58e1-46d7-9ef1-e1002f5a60a9" providerId="ADAL" clId="{3384B0B3-3437-478B-A8B3-1BD2F2BD33D7}" dt="2020-06-30T18:07:49.752" v="401" actId="26606"/>
          <ac:spMkLst>
            <pc:docMk/>
            <pc:sldMk cId="3809857913" sldId="272"/>
            <ac:spMk id="10" creationId="{66AE1D3D-3106-4CB2-AA7C-0C1642AC0F2E}"/>
          </ac:spMkLst>
        </pc:spChg>
        <pc:spChg chg="add">
          <ac:chgData name="Kathryn Oliver" userId="a0b61479-58e1-46d7-9ef1-e1002f5a60a9" providerId="ADAL" clId="{3384B0B3-3437-478B-A8B3-1BD2F2BD33D7}" dt="2020-06-30T18:07:49.752" v="401" actId="26606"/>
          <ac:spMkLst>
            <pc:docMk/>
            <pc:sldMk cId="3809857913" sldId="272"/>
            <ac:spMk id="22" creationId="{DE7FFD28-545C-4C88-A2E7-152FB234C92C}"/>
          </ac:spMkLst>
        </pc:spChg>
        <pc:grpChg chg="add del">
          <ac:chgData name="Kathryn Oliver" userId="a0b61479-58e1-46d7-9ef1-e1002f5a60a9" providerId="ADAL" clId="{3384B0B3-3437-478B-A8B3-1BD2F2BD33D7}" dt="2020-06-30T18:07:49.752" v="401" actId="26606"/>
          <ac:grpSpMkLst>
            <pc:docMk/>
            <pc:sldMk cId="3809857913" sldId="272"/>
            <ac:grpSpMk id="12" creationId="{0A31B6AF-B711-4CDB-8C2B-16E963DDC4C5}"/>
          </ac:grpSpMkLst>
        </pc:grpChg>
      </pc:sldChg>
      <pc:sldChg chg="addSp modSp mod setBg">
        <pc:chgData name="Kathryn Oliver" userId="a0b61479-58e1-46d7-9ef1-e1002f5a60a9" providerId="ADAL" clId="{3384B0B3-3437-478B-A8B3-1BD2F2BD33D7}" dt="2020-06-30T17:31:41.032" v="174" actId="20577"/>
        <pc:sldMkLst>
          <pc:docMk/>
          <pc:sldMk cId="3192250474" sldId="273"/>
        </pc:sldMkLst>
        <pc:spChg chg="mod">
          <ac:chgData name="Kathryn Oliver" userId="a0b61479-58e1-46d7-9ef1-e1002f5a60a9" providerId="ADAL" clId="{3384B0B3-3437-478B-A8B3-1BD2F2BD33D7}" dt="2020-06-30T17:31:41.032" v="174" actId="20577"/>
          <ac:spMkLst>
            <pc:docMk/>
            <pc:sldMk cId="3192250474" sldId="273"/>
            <ac:spMk id="2" creationId="{4098548D-4BBF-48AC-BEA9-5B1E182F8B1F}"/>
          </ac:spMkLst>
        </pc:spChg>
        <pc:spChg chg="mod">
          <ac:chgData name="Kathryn Oliver" userId="a0b61479-58e1-46d7-9ef1-e1002f5a60a9" providerId="ADAL" clId="{3384B0B3-3437-478B-A8B3-1BD2F2BD33D7}" dt="2020-06-30T17:31:36.325" v="172" actId="26606"/>
          <ac:spMkLst>
            <pc:docMk/>
            <pc:sldMk cId="3192250474" sldId="273"/>
            <ac:spMk id="3" creationId="{19B84D70-006E-4091-BBA9-87FBFF2C1EC2}"/>
          </ac:spMkLst>
        </pc:spChg>
        <pc:spChg chg="add">
          <ac:chgData name="Kathryn Oliver" userId="a0b61479-58e1-46d7-9ef1-e1002f5a60a9" providerId="ADAL" clId="{3384B0B3-3437-478B-A8B3-1BD2F2BD33D7}" dt="2020-06-30T17:31:36.325" v="172" actId="26606"/>
          <ac:spMkLst>
            <pc:docMk/>
            <pc:sldMk cId="3192250474" sldId="273"/>
            <ac:spMk id="8" creationId="{1EADCAF8-8823-4E89-8612-21029831A4B2}"/>
          </ac:spMkLst>
        </pc:spChg>
        <pc:spChg chg="add">
          <ac:chgData name="Kathryn Oliver" userId="a0b61479-58e1-46d7-9ef1-e1002f5a60a9" providerId="ADAL" clId="{3384B0B3-3437-478B-A8B3-1BD2F2BD33D7}" dt="2020-06-30T17:31:36.325" v="172" actId="26606"/>
          <ac:spMkLst>
            <pc:docMk/>
            <pc:sldMk cId="3192250474" sldId="273"/>
            <ac:spMk id="10" creationId="{28CA07B2-0819-4B62-9425-7A52BBDD7070}"/>
          </ac:spMkLst>
        </pc:spChg>
        <pc:grpChg chg="add">
          <ac:chgData name="Kathryn Oliver" userId="a0b61479-58e1-46d7-9ef1-e1002f5a60a9" providerId="ADAL" clId="{3384B0B3-3437-478B-A8B3-1BD2F2BD33D7}" dt="2020-06-30T17:31:36.325" v="172" actId="26606"/>
          <ac:grpSpMkLst>
            <pc:docMk/>
            <pc:sldMk cId="3192250474" sldId="273"/>
            <ac:grpSpMk id="12" creationId="{DA02BEE4-A5D4-40AF-882D-49D34B086FFF}"/>
          </ac:grpSpMkLst>
        </pc:grpChg>
      </pc:sldChg>
      <pc:sldChg chg="del delDesignElem">
        <pc:chgData name="Kathryn Oliver" userId="a0b61479-58e1-46d7-9ef1-e1002f5a60a9" providerId="ADAL" clId="{3384B0B3-3437-478B-A8B3-1BD2F2BD33D7}" dt="2020-06-30T17:48:56.883" v="189" actId="2696"/>
        <pc:sldMkLst>
          <pc:docMk/>
          <pc:sldMk cId="1854840997" sldId="274"/>
        </pc:sldMkLst>
      </pc:sldChg>
      <pc:sldChg chg="addSp delSp modSp mod delDesignElem">
        <pc:chgData name="Kathryn Oliver" userId="a0b61479-58e1-46d7-9ef1-e1002f5a60a9" providerId="ADAL" clId="{3384B0B3-3437-478B-A8B3-1BD2F2BD33D7}" dt="2020-07-01T13:45:08.178" v="424" actId="20577"/>
        <pc:sldMkLst>
          <pc:docMk/>
          <pc:sldMk cId="3952526883" sldId="275"/>
        </pc:sldMkLst>
        <pc:spChg chg="mod">
          <ac:chgData name="Kathryn Oliver" userId="a0b61479-58e1-46d7-9ef1-e1002f5a60a9" providerId="ADAL" clId="{3384B0B3-3437-478B-A8B3-1BD2F2BD33D7}" dt="2020-07-01T13:45:08.178" v="424" actId="20577"/>
          <ac:spMkLst>
            <pc:docMk/>
            <pc:sldMk cId="3952526883" sldId="275"/>
            <ac:spMk id="2" creationId="{80FE5225-62B9-48B9-A2D7-A4A9CB76E443}"/>
          </ac:spMkLst>
        </pc:spChg>
        <pc:spChg chg="add del">
          <ac:chgData name="Kathryn Oliver" userId="a0b61479-58e1-46d7-9ef1-e1002f5a60a9" providerId="ADAL" clId="{3384B0B3-3437-478B-A8B3-1BD2F2BD33D7}" dt="2020-06-30T17:13:31.229" v="60"/>
          <ac:spMkLst>
            <pc:docMk/>
            <pc:sldMk cId="3952526883" sldId="275"/>
            <ac:spMk id="32" creationId="{73A25D70-4A55-4F72-B9C5-A69CDBF4DB42}"/>
          </ac:spMkLst>
        </pc:spChg>
        <pc:spChg chg="add del">
          <ac:chgData name="Kathryn Oliver" userId="a0b61479-58e1-46d7-9ef1-e1002f5a60a9" providerId="ADAL" clId="{3384B0B3-3437-478B-A8B3-1BD2F2BD33D7}" dt="2020-06-30T17:13:31.229" v="60"/>
          <ac:spMkLst>
            <pc:docMk/>
            <pc:sldMk cId="3952526883" sldId="275"/>
            <ac:spMk id="34" creationId="{54957100-6D8B-4161-9F2F-C0A949EC84C4}"/>
          </ac:spMkLst>
        </pc:spChg>
        <pc:spChg chg="add del">
          <ac:chgData name="Kathryn Oliver" userId="a0b61479-58e1-46d7-9ef1-e1002f5a60a9" providerId="ADAL" clId="{3384B0B3-3437-478B-A8B3-1BD2F2BD33D7}" dt="2020-06-30T17:13:31.229" v="60"/>
          <ac:spMkLst>
            <pc:docMk/>
            <pc:sldMk cId="3952526883" sldId="275"/>
            <ac:spMk id="36" creationId="{0BD8B065-EE51-4AE2-A94C-86249998FD7B}"/>
          </ac:spMkLst>
        </pc:spChg>
        <pc:grpChg chg="add del">
          <ac:chgData name="Kathryn Oliver" userId="a0b61479-58e1-46d7-9ef1-e1002f5a60a9" providerId="ADAL" clId="{3384B0B3-3437-478B-A8B3-1BD2F2BD33D7}" dt="2020-06-30T17:13:31.229" v="60"/>
          <ac:grpSpMkLst>
            <pc:docMk/>
            <pc:sldMk cId="3952526883" sldId="275"/>
            <ac:grpSpMk id="38" creationId="{18999293-B054-4B57-A26F-D04C2BB11338}"/>
          </ac:grpSpMkLst>
        </pc:grpChg>
        <pc:grpChg chg="add del">
          <ac:chgData name="Kathryn Oliver" userId="a0b61479-58e1-46d7-9ef1-e1002f5a60a9" providerId="ADAL" clId="{3384B0B3-3437-478B-A8B3-1BD2F2BD33D7}" dt="2020-06-30T17:13:31.229" v="60"/>
          <ac:grpSpMkLst>
            <pc:docMk/>
            <pc:sldMk cId="3952526883" sldId="275"/>
            <ac:grpSpMk id="44" creationId="{761945C4-D997-42F3-B59A-984CF0066715}"/>
          </ac:grpSpMkLst>
        </pc:grpChg>
      </pc:sldChg>
      <pc:sldChg chg="del">
        <pc:chgData name="Kathryn Oliver" userId="a0b61479-58e1-46d7-9ef1-e1002f5a60a9" providerId="ADAL" clId="{3384B0B3-3437-478B-A8B3-1BD2F2BD33D7}" dt="2020-06-30T18:02:06.113" v="322" actId="2696"/>
        <pc:sldMkLst>
          <pc:docMk/>
          <pc:sldMk cId="1524757323" sldId="276"/>
        </pc:sldMkLst>
      </pc:sldChg>
      <pc:sldChg chg="modSp add del mod">
        <pc:chgData name="Kathryn Oliver" userId="a0b61479-58e1-46d7-9ef1-e1002f5a60a9" providerId="ADAL" clId="{3384B0B3-3437-478B-A8B3-1BD2F2BD33D7}" dt="2020-06-30T17:27:58.624" v="157" actId="2696"/>
        <pc:sldMkLst>
          <pc:docMk/>
          <pc:sldMk cId="2951987644" sldId="277"/>
        </pc:sldMkLst>
        <pc:spChg chg="mod">
          <ac:chgData name="Kathryn Oliver" userId="a0b61479-58e1-46d7-9ef1-e1002f5a60a9" providerId="ADAL" clId="{3384B0B3-3437-478B-A8B3-1BD2F2BD33D7}" dt="2020-06-30T17:17:45.526" v="97" actId="27636"/>
          <ac:spMkLst>
            <pc:docMk/>
            <pc:sldMk cId="2951987644" sldId="277"/>
            <ac:spMk id="3" creationId="{5B1E1959-979C-4BA1-9612-8412133AA246}"/>
          </ac:spMkLst>
        </pc:spChg>
        <pc:spChg chg="mod">
          <ac:chgData name="Kathryn Oliver" userId="a0b61479-58e1-46d7-9ef1-e1002f5a60a9" providerId="ADAL" clId="{3384B0B3-3437-478B-A8B3-1BD2F2BD33D7}" dt="2020-06-30T17:17:45.526" v="96" actId="27636"/>
          <ac:spMkLst>
            <pc:docMk/>
            <pc:sldMk cId="2951987644" sldId="277"/>
            <ac:spMk id="6" creationId="{ECED9CF8-BEE9-4FF4-A683-3D7008654505}"/>
          </ac:spMkLst>
        </pc:spChg>
      </pc:sldChg>
      <pc:sldChg chg="modSp add mod ord">
        <pc:chgData name="Kathryn Oliver" userId="a0b61479-58e1-46d7-9ef1-e1002f5a60a9" providerId="ADAL" clId="{3384B0B3-3437-478B-A8B3-1BD2F2BD33D7}" dt="2020-07-01T13:46:47.404" v="427" actId="1076"/>
        <pc:sldMkLst>
          <pc:docMk/>
          <pc:sldMk cId="2606320790" sldId="278"/>
        </pc:sldMkLst>
        <pc:picChg chg="mod">
          <ac:chgData name="Kathryn Oliver" userId="a0b61479-58e1-46d7-9ef1-e1002f5a60a9" providerId="ADAL" clId="{3384B0B3-3437-478B-A8B3-1BD2F2BD33D7}" dt="2020-07-01T13:46:47.404" v="427" actId="1076"/>
          <ac:picMkLst>
            <pc:docMk/>
            <pc:sldMk cId="2606320790" sldId="278"/>
            <ac:picMk id="7" creationId="{9C6C6FAF-CD52-426B-9551-2AC0A5FAA7F0}"/>
          </ac:picMkLst>
        </pc:picChg>
        <pc:picChg chg="mod">
          <ac:chgData name="Kathryn Oliver" userId="a0b61479-58e1-46d7-9ef1-e1002f5a60a9" providerId="ADAL" clId="{3384B0B3-3437-478B-A8B3-1BD2F2BD33D7}" dt="2020-06-30T18:01:33.883" v="319" actId="1076"/>
          <ac:picMkLst>
            <pc:docMk/>
            <pc:sldMk cId="2606320790" sldId="278"/>
            <ac:picMk id="1026" creationId="{2C77CD2F-7A11-4B31-99BE-22ECBE538A9D}"/>
          </ac:picMkLst>
        </pc:picChg>
      </pc:sldChg>
      <pc:sldChg chg="addSp delSp modSp add mod setClrOvrMap delDesignElem">
        <pc:chgData name="Kathryn Oliver" userId="a0b61479-58e1-46d7-9ef1-e1002f5a60a9" providerId="ADAL" clId="{3384B0B3-3437-478B-A8B3-1BD2F2BD33D7}" dt="2020-06-30T18:00:24.780" v="313" actId="1076"/>
        <pc:sldMkLst>
          <pc:docMk/>
          <pc:sldMk cId="3785007183" sldId="279"/>
        </pc:sldMkLst>
        <pc:spChg chg="mod">
          <ac:chgData name="Kathryn Oliver" userId="a0b61479-58e1-46d7-9ef1-e1002f5a60a9" providerId="ADAL" clId="{3384B0B3-3437-478B-A8B3-1BD2F2BD33D7}" dt="2020-06-30T18:00:22.002" v="312" actId="255"/>
          <ac:spMkLst>
            <pc:docMk/>
            <pc:sldMk cId="3785007183" sldId="279"/>
            <ac:spMk id="2" creationId="{9507958D-B2BC-4B29-B4BB-4622729377BC}"/>
          </ac:spMkLst>
        </pc:spChg>
        <pc:spChg chg="mod">
          <ac:chgData name="Kathryn Oliver" userId="a0b61479-58e1-46d7-9ef1-e1002f5a60a9" providerId="ADAL" clId="{3384B0B3-3437-478B-A8B3-1BD2F2BD33D7}" dt="2020-06-30T18:00:07.331" v="311" actId="14100"/>
          <ac:spMkLst>
            <pc:docMk/>
            <pc:sldMk cId="3785007183" sldId="279"/>
            <ac:spMk id="3" creationId="{6E03FAFE-DE05-4D2D-9B38-FE38D776E25A}"/>
          </ac:spMkLst>
        </pc:spChg>
        <pc:spChg chg="del">
          <ac:chgData name="Kathryn Oliver" userId="a0b61479-58e1-46d7-9ef1-e1002f5a60a9" providerId="ADAL" clId="{3384B0B3-3437-478B-A8B3-1BD2F2BD33D7}" dt="2020-06-30T17:49:28.241" v="190" actId="26606"/>
          <ac:spMkLst>
            <pc:docMk/>
            <pc:sldMk cId="3785007183" sldId="279"/>
            <ac:spMk id="80" creationId="{9F33B405-D785-4738-B1C0-6A0AA5E98286}"/>
          </ac:spMkLst>
        </pc:spChg>
        <pc:spChg chg="add del">
          <ac:chgData name="Kathryn Oliver" userId="a0b61479-58e1-46d7-9ef1-e1002f5a60a9" providerId="ADAL" clId="{3384B0B3-3437-478B-A8B3-1BD2F2BD33D7}" dt="2020-06-30T17:51:47.476" v="212"/>
          <ac:spMkLst>
            <pc:docMk/>
            <pc:sldMk cId="3785007183" sldId="279"/>
            <ac:spMk id="135" creationId="{6E0488BA-180E-40D8-8350-4B179179556B}"/>
          </ac:spMkLst>
        </pc:spChg>
        <pc:grpChg chg="del">
          <ac:chgData name="Kathryn Oliver" userId="a0b61479-58e1-46d7-9ef1-e1002f5a60a9" providerId="ADAL" clId="{3384B0B3-3437-478B-A8B3-1BD2F2BD33D7}" dt="2020-06-30T17:49:28.241" v="190" actId="26606"/>
          <ac:grpSpMkLst>
            <pc:docMk/>
            <pc:sldMk cId="3785007183" sldId="279"/>
            <ac:grpSpMk id="71" creationId="{6061F655-345C-4AD8-85BC-913D875232C0}"/>
          </ac:grpSpMkLst>
        </pc:grpChg>
        <pc:picChg chg="mod">
          <ac:chgData name="Kathryn Oliver" userId="a0b61479-58e1-46d7-9ef1-e1002f5a60a9" providerId="ADAL" clId="{3384B0B3-3437-478B-A8B3-1BD2F2BD33D7}" dt="2020-06-30T18:00:24.780" v="313" actId="1076"/>
          <ac:picMkLst>
            <pc:docMk/>
            <pc:sldMk cId="3785007183" sldId="279"/>
            <ac:picMk id="2050" creationId="{A57580C6-C6FD-4ED0-AA85-03BF069A3599}"/>
          </ac:picMkLst>
        </pc:picChg>
      </pc:sldChg>
      <pc:sldChg chg="addSp delSp modSp mod delDesignElem">
        <pc:chgData name="Kathryn Oliver" userId="a0b61479-58e1-46d7-9ef1-e1002f5a60a9" providerId="ADAL" clId="{3384B0B3-3437-478B-A8B3-1BD2F2BD33D7}" dt="2020-06-30T17:52:07.244" v="216" actId="26606"/>
        <pc:sldMkLst>
          <pc:docMk/>
          <pc:sldMk cId="3183627358" sldId="280"/>
        </pc:sldMkLst>
        <pc:spChg chg="mod">
          <ac:chgData name="Kathryn Oliver" userId="a0b61479-58e1-46d7-9ef1-e1002f5a60a9" providerId="ADAL" clId="{3384B0B3-3437-478B-A8B3-1BD2F2BD33D7}" dt="2020-06-30T17:52:07.244" v="216" actId="26606"/>
          <ac:spMkLst>
            <pc:docMk/>
            <pc:sldMk cId="3183627358" sldId="280"/>
            <ac:spMk id="2" creationId="{597B5444-8D97-4727-B90F-55CFE6947AAB}"/>
          </ac:spMkLst>
        </pc:spChg>
        <pc:spChg chg="mod">
          <ac:chgData name="Kathryn Oliver" userId="a0b61479-58e1-46d7-9ef1-e1002f5a60a9" providerId="ADAL" clId="{3384B0B3-3437-478B-A8B3-1BD2F2BD33D7}" dt="2020-06-30T17:52:07.244" v="216" actId="26606"/>
          <ac:spMkLst>
            <pc:docMk/>
            <pc:sldMk cId="3183627358" sldId="280"/>
            <ac:spMk id="3" creationId="{7E153B70-9479-4135-82D2-6FB8208A669D}"/>
          </ac:spMkLst>
        </pc:spChg>
        <pc:spChg chg="del">
          <ac:chgData name="Kathryn Oliver" userId="a0b61479-58e1-46d7-9ef1-e1002f5a60a9" providerId="ADAL" clId="{3384B0B3-3437-478B-A8B3-1BD2F2BD33D7}" dt="2020-06-30T17:51:47.476" v="212"/>
          <ac:spMkLst>
            <pc:docMk/>
            <pc:sldMk cId="3183627358" sldId="280"/>
            <ac:spMk id="82" creationId="{924C0032-B592-45AB-AD23-5A4BD369B60B}"/>
          </ac:spMkLst>
        </pc:spChg>
        <pc:spChg chg="add">
          <ac:chgData name="Kathryn Oliver" userId="a0b61479-58e1-46d7-9ef1-e1002f5a60a9" providerId="ADAL" clId="{3384B0B3-3437-478B-A8B3-1BD2F2BD33D7}" dt="2020-06-30T17:52:07.244" v="216" actId="26606"/>
          <ac:spMkLst>
            <pc:docMk/>
            <pc:sldMk cId="3183627358" sldId="280"/>
            <ac:spMk id="3078" creationId="{3BA513B0-82FF-4F41-8178-885375D1CFB5}"/>
          </ac:spMkLst>
        </pc:spChg>
        <pc:grpChg chg="del">
          <ac:chgData name="Kathryn Oliver" userId="a0b61479-58e1-46d7-9ef1-e1002f5a60a9" providerId="ADAL" clId="{3384B0B3-3437-478B-A8B3-1BD2F2BD33D7}" dt="2020-06-30T17:51:47.476" v="212"/>
          <ac:grpSpMkLst>
            <pc:docMk/>
            <pc:sldMk cId="3183627358" sldId="280"/>
            <ac:grpSpMk id="73" creationId="{DA50E586-4EA1-4347-A5A6-171FF3F742A9}"/>
          </ac:grpSpMkLst>
        </pc:grpChg>
        <pc:grpChg chg="add">
          <ac:chgData name="Kathryn Oliver" userId="a0b61479-58e1-46d7-9ef1-e1002f5a60a9" providerId="ADAL" clId="{3384B0B3-3437-478B-A8B3-1BD2F2BD33D7}" dt="2020-06-30T17:52:07.244" v="216" actId="26606"/>
          <ac:grpSpMkLst>
            <pc:docMk/>
            <pc:sldMk cId="3183627358" sldId="280"/>
            <ac:grpSpMk id="3079" creationId="{93DB8501-F9F2-4ACD-B56A-9019CD5006D6}"/>
          </ac:grpSpMkLst>
        </pc:grpChg>
        <pc:picChg chg="mod">
          <ac:chgData name="Kathryn Oliver" userId="a0b61479-58e1-46d7-9ef1-e1002f5a60a9" providerId="ADAL" clId="{3384B0B3-3437-478B-A8B3-1BD2F2BD33D7}" dt="2020-06-30T17:52:07.244" v="216" actId="26606"/>
          <ac:picMkLst>
            <pc:docMk/>
            <pc:sldMk cId="3183627358" sldId="280"/>
            <ac:picMk id="3076" creationId="{AF8821D6-BDC6-4488-B3A5-AF7F199713E8}"/>
          </ac:picMkLst>
        </pc:picChg>
      </pc:sldChg>
      <pc:sldChg chg="addSp delSp modSp mod">
        <pc:chgData name="Kathryn Oliver" userId="a0b61479-58e1-46d7-9ef1-e1002f5a60a9" providerId="ADAL" clId="{3384B0B3-3437-478B-A8B3-1BD2F2BD33D7}" dt="2020-06-30T17:56:25.367" v="297" actId="14100"/>
        <pc:sldMkLst>
          <pc:docMk/>
          <pc:sldMk cId="3513596392" sldId="281"/>
        </pc:sldMkLst>
        <pc:spChg chg="mod">
          <ac:chgData name="Kathryn Oliver" userId="a0b61479-58e1-46d7-9ef1-e1002f5a60a9" providerId="ADAL" clId="{3384B0B3-3437-478B-A8B3-1BD2F2BD33D7}" dt="2020-06-30T17:56:11.858" v="294" actId="14100"/>
          <ac:spMkLst>
            <pc:docMk/>
            <pc:sldMk cId="3513596392" sldId="281"/>
            <ac:spMk id="2" creationId="{37C95282-8910-434D-A749-BFDE059D4FB6}"/>
          </ac:spMkLst>
        </pc:spChg>
        <pc:spChg chg="add del mod">
          <ac:chgData name="Kathryn Oliver" userId="a0b61479-58e1-46d7-9ef1-e1002f5a60a9" providerId="ADAL" clId="{3384B0B3-3437-478B-A8B3-1BD2F2BD33D7}" dt="2020-06-30T17:54:53.630" v="281"/>
          <ac:spMkLst>
            <pc:docMk/>
            <pc:sldMk cId="3513596392" sldId="281"/>
            <ac:spMk id="3" creationId="{503E8E18-7C72-4500-BC48-A8E0FC5F1BAF}"/>
          </ac:spMkLst>
        </pc:spChg>
        <pc:graphicFrameChg chg="mod modGraphic">
          <ac:chgData name="Kathryn Oliver" userId="a0b61479-58e1-46d7-9ef1-e1002f5a60a9" providerId="ADAL" clId="{3384B0B3-3437-478B-A8B3-1BD2F2BD33D7}" dt="2020-06-30T17:56:01.947" v="291" actId="14100"/>
          <ac:graphicFrameMkLst>
            <pc:docMk/>
            <pc:sldMk cId="3513596392" sldId="281"/>
            <ac:graphicFrameMk id="4" creationId="{B1A69EBE-75DC-437B-AC5F-3DDBD14EDDB8}"/>
          </ac:graphicFrameMkLst>
        </pc:graphicFrameChg>
        <pc:picChg chg="mod">
          <ac:chgData name="Kathryn Oliver" userId="a0b61479-58e1-46d7-9ef1-e1002f5a60a9" providerId="ADAL" clId="{3384B0B3-3437-478B-A8B3-1BD2F2BD33D7}" dt="2020-06-30T17:56:25.367" v="297" actId="14100"/>
          <ac:picMkLst>
            <pc:docMk/>
            <pc:sldMk cId="3513596392" sldId="281"/>
            <ac:picMk id="5" creationId="{B5D9BF1A-156E-457F-BC3D-7374C7D0E2F9}"/>
          </ac:picMkLst>
        </pc:picChg>
      </pc:sldChg>
      <pc:sldChg chg="addSp modSp mod">
        <pc:chgData name="Kathryn Oliver" userId="a0b61479-58e1-46d7-9ef1-e1002f5a60a9" providerId="ADAL" clId="{3384B0B3-3437-478B-A8B3-1BD2F2BD33D7}" dt="2020-06-30T17:57:37.022" v="302" actId="14100"/>
        <pc:sldMkLst>
          <pc:docMk/>
          <pc:sldMk cId="69206945" sldId="282"/>
        </pc:sldMkLst>
        <pc:spChg chg="mod">
          <ac:chgData name="Kathryn Oliver" userId="a0b61479-58e1-46d7-9ef1-e1002f5a60a9" providerId="ADAL" clId="{3384B0B3-3437-478B-A8B3-1BD2F2BD33D7}" dt="2020-06-30T17:57:02.974" v="298" actId="26606"/>
          <ac:spMkLst>
            <pc:docMk/>
            <pc:sldMk cId="69206945" sldId="282"/>
            <ac:spMk id="2" creationId="{CDF3567B-94D3-4F15-96A0-AAE626EB17FB}"/>
          </ac:spMkLst>
        </pc:spChg>
        <pc:spChg chg="mod">
          <ac:chgData name="Kathryn Oliver" userId="a0b61479-58e1-46d7-9ef1-e1002f5a60a9" providerId="ADAL" clId="{3384B0B3-3437-478B-A8B3-1BD2F2BD33D7}" dt="2020-06-30T17:57:37.022" v="302" actId="14100"/>
          <ac:spMkLst>
            <pc:docMk/>
            <pc:sldMk cId="69206945" sldId="282"/>
            <ac:spMk id="3" creationId="{33A5CB28-466B-46FA-8057-6012A6AE35B7}"/>
          </ac:spMkLst>
        </pc:spChg>
        <pc:spChg chg="add">
          <ac:chgData name="Kathryn Oliver" userId="a0b61479-58e1-46d7-9ef1-e1002f5a60a9" providerId="ADAL" clId="{3384B0B3-3437-478B-A8B3-1BD2F2BD33D7}" dt="2020-06-30T17:57:02.974" v="298" actId="26606"/>
          <ac:spMkLst>
            <pc:docMk/>
            <pc:sldMk cId="69206945" sldId="282"/>
            <ac:spMk id="9" creationId="{EBF87945-A001-489F-9D9B-7D9435F0B9CA}"/>
          </ac:spMkLst>
        </pc:spChg>
        <pc:picChg chg="mod ord">
          <ac:chgData name="Kathryn Oliver" userId="a0b61479-58e1-46d7-9ef1-e1002f5a60a9" providerId="ADAL" clId="{3384B0B3-3437-478B-A8B3-1BD2F2BD33D7}" dt="2020-06-30T17:57:02.974" v="298" actId="26606"/>
          <ac:picMkLst>
            <pc:docMk/>
            <pc:sldMk cId="69206945" sldId="282"/>
            <ac:picMk id="4" creationId="{6F1901C4-ABF0-4DAC-B321-1A48C232D6B8}"/>
          </ac:picMkLst>
        </pc:picChg>
      </pc:sldChg>
      <pc:sldChg chg="addSp modSp mod setBg">
        <pc:chgData name="Kathryn Oliver" userId="a0b61479-58e1-46d7-9ef1-e1002f5a60a9" providerId="ADAL" clId="{3384B0B3-3437-478B-A8B3-1BD2F2BD33D7}" dt="2020-07-01T13:55:37.796" v="463" actId="20577"/>
        <pc:sldMkLst>
          <pc:docMk/>
          <pc:sldMk cId="3525284933" sldId="283"/>
        </pc:sldMkLst>
        <pc:spChg chg="mod">
          <ac:chgData name="Kathryn Oliver" userId="a0b61479-58e1-46d7-9ef1-e1002f5a60a9" providerId="ADAL" clId="{3384B0B3-3437-478B-A8B3-1BD2F2BD33D7}" dt="2020-07-01T13:55:37.796" v="463" actId="20577"/>
          <ac:spMkLst>
            <pc:docMk/>
            <pc:sldMk cId="3525284933" sldId="283"/>
            <ac:spMk id="5" creationId="{30B59D50-2A21-4F24-AB7D-05C5C62C9B12}"/>
          </ac:spMkLst>
        </pc:spChg>
        <pc:spChg chg="mod">
          <ac:chgData name="Kathryn Oliver" userId="a0b61479-58e1-46d7-9ef1-e1002f5a60a9" providerId="ADAL" clId="{3384B0B3-3437-478B-A8B3-1BD2F2BD33D7}" dt="2020-06-30T17:57:46.247" v="303" actId="26606"/>
          <ac:spMkLst>
            <pc:docMk/>
            <pc:sldMk cId="3525284933" sldId="283"/>
            <ac:spMk id="6" creationId="{62DE0322-5D17-48B0-A750-4329714DB6E1}"/>
          </ac:spMkLst>
        </pc:spChg>
        <pc:spChg chg="add">
          <ac:chgData name="Kathryn Oliver" userId="a0b61479-58e1-46d7-9ef1-e1002f5a60a9" providerId="ADAL" clId="{3384B0B3-3437-478B-A8B3-1BD2F2BD33D7}" dt="2020-06-30T17:57:46.247" v="303" actId="26606"/>
          <ac:spMkLst>
            <pc:docMk/>
            <pc:sldMk cId="3525284933" sldId="283"/>
            <ac:spMk id="11" creationId="{87BF42CA-AD55-48B4-8949-C4DCA60A6AEE}"/>
          </ac:spMkLst>
        </pc:spChg>
        <pc:spChg chg="add">
          <ac:chgData name="Kathryn Oliver" userId="a0b61479-58e1-46d7-9ef1-e1002f5a60a9" providerId="ADAL" clId="{3384B0B3-3437-478B-A8B3-1BD2F2BD33D7}" dt="2020-06-30T17:57:46.247" v="303" actId="26606"/>
          <ac:spMkLst>
            <pc:docMk/>
            <pc:sldMk cId="3525284933" sldId="283"/>
            <ac:spMk id="13" creationId="{66AE1D3D-3106-4CB2-AA7C-0C1642AC0F2E}"/>
          </ac:spMkLst>
        </pc:spChg>
        <pc:grpChg chg="add">
          <ac:chgData name="Kathryn Oliver" userId="a0b61479-58e1-46d7-9ef1-e1002f5a60a9" providerId="ADAL" clId="{3384B0B3-3437-478B-A8B3-1BD2F2BD33D7}" dt="2020-06-30T17:57:46.247" v="303" actId="26606"/>
          <ac:grpSpMkLst>
            <pc:docMk/>
            <pc:sldMk cId="3525284933" sldId="283"/>
            <ac:grpSpMk id="15" creationId="{0A31B6AF-B711-4CDB-8C2B-16E963DDC4C5}"/>
          </ac:grpSpMkLst>
        </pc:grpChg>
      </pc:sldChg>
      <pc:sldChg chg="addSp delSp modSp new mod setBg">
        <pc:chgData name="Kathryn Oliver" userId="a0b61479-58e1-46d7-9ef1-e1002f5a60a9" providerId="ADAL" clId="{3384B0B3-3437-478B-A8B3-1BD2F2BD33D7}" dt="2020-07-01T14:09:49.445" v="779" actId="26606"/>
        <pc:sldMkLst>
          <pc:docMk/>
          <pc:sldMk cId="2816099544" sldId="284"/>
        </pc:sldMkLst>
        <pc:spChg chg="del mod">
          <ac:chgData name="Kathryn Oliver" userId="a0b61479-58e1-46d7-9ef1-e1002f5a60a9" providerId="ADAL" clId="{3384B0B3-3437-478B-A8B3-1BD2F2BD33D7}" dt="2020-07-01T14:04:27.350" v="602" actId="478"/>
          <ac:spMkLst>
            <pc:docMk/>
            <pc:sldMk cId="2816099544" sldId="284"/>
            <ac:spMk id="2" creationId="{DE853908-9752-48A2-B218-A03C9D58AB55}"/>
          </ac:spMkLst>
        </pc:spChg>
        <pc:spChg chg="del">
          <ac:chgData name="Kathryn Oliver" userId="a0b61479-58e1-46d7-9ef1-e1002f5a60a9" providerId="ADAL" clId="{3384B0B3-3437-478B-A8B3-1BD2F2BD33D7}" dt="2020-07-01T14:01:12.070" v="466"/>
          <ac:spMkLst>
            <pc:docMk/>
            <pc:sldMk cId="2816099544" sldId="284"/>
            <ac:spMk id="3" creationId="{B975F045-4832-4372-B9A7-A8A127C52105}"/>
          </ac:spMkLst>
        </pc:spChg>
        <pc:spChg chg="add mod">
          <ac:chgData name="Kathryn Oliver" userId="a0b61479-58e1-46d7-9ef1-e1002f5a60a9" providerId="ADAL" clId="{3384B0B3-3437-478B-A8B3-1BD2F2BD33D7}" dt="2020-07-01T14:07:45.527" v="703" actId="113"/>
          <ac:spMkLst>
            <pc:docMk/>
            <pc:sldMk cId="2816099544" sldId="284"/>
            <ac:spMk id="6" creationId="{B3393773-78A5-404F-ACEC-DC4569D4BE70}"/>
          </ac:spMkLst>
        </pc:spChg>
        <pc:spChg chg="add del">
          <ac:chgData name="Kathryn Oliver" userId="a0b61479-58e1-46d7-9ef1-e1002f5a60a9" providerId="ADAL" clId="{3384B0B3-3437-478B-A8B3-1BD2F2BD33D7}" dt="2020-07-01T14:06:52.051" v="699" actId="26606"/>
          <ac:spMkLst>
            <pc:docMk/>
            <pc:sldMk cId="2816099544" sldId="284"/>
            <ac:spMk id="10" creationId="{A3A0AD93-4B21-4CA0-BCE9-DC84AE047976}"/>
          </ac:spMkLst>
        </pc:spChg>
        <pc:spChg chg="add del">
          <ac:chgData name="Kathryn Oliver" userId="a0b61479-58e1-46d7-9ef1-e1002f5a60a9" providerId="ADAL" clId="{3384B0B3-3437-478B-A8B3-1BD2F2BD33D7}" dt="2020-07-01T14:06:52.051" v="699" actId="26606"/>
          <ac:spMkLst>
            <pc:docMk/>
            <pc:sldMk cId="2816099544" sldId="284"/>
            <ac:spMk id="13" creationId="{DC6BEC6B-5C77-412D-B45A-5B0F46FEDAC7}"/>
          </ac:spMkLst>
        </pc:spChg>
        <pc:spChg chg="add del">
          <ac:chgData name="Kathryn Oliver" userId="a0b61479-58e1-46d7-9ef1-e1002f5a60a9" providerId="ADAL" clId="{3384B0B3-3437-478B-A8B3-1BD2F2BD33D7}" dt="2020-07-01T14:07:30.589" v="701" actId="26606"/>
          <ac:spMkLst>
            <pc:docMk/>
            <pc:sldMk cId="2816099544" sldId="284"/>
            <ac:spMk id="15" creationId="{CEEF22E7-C7EB-4303-91B7-B38A2A46C2B4}"/>
          </ac:spMkLst>
        </pc:spChg>
        <pc:spChg chg="add del">
          <ac:chgData name="Kathryn Oliver" userId="a0b61479-58e1-46d7-9ef1-e1002f5a60a9" providerId="ADAL" clId="{3384B0B3-3437-478B-A8B3-1BD2F2BD33D7}" dt="2020-07-01T14:07:30.589" v="701" actId="26606"/>
          <ac:spMkLst>
            <pc:docMk/>
            <pc:sldMk cId="2816099544" sldId="284"/>
            <ac:spMk id="16" creationId="{B80F69DF-BAD1-4615-AD5B-84570811E639}"/>
          </ac:spMkLst>
        </pc:spChg>
        <pc:spChg chg="add mod">
          <ac:chgData name="Kathryn Oliver" userId="a0b61479-58e1-46d7-9ef1-e1002f5a60a9" providerId="ADAL" clId="{3384B0B3-3437-478B-A8B3-1BD2F2BD33D7}" dt="2020-07-01T14:09:36.202" v="778" actId="20577"/>
          <ac:spMkLst>
            <pc:docMk/>
            <pc:sldMk cId="2816099544" sldId="284"/>
            <ac:spMk id="18" creationId="{968398CF-AFEB-44C5-8845-65DA9A3AAE91}"/>
          </ac:spMkLst>
        </pc:spChg>
        <pc:spChg chg="add del">
          <ac:chgData name="Kathryn Oliver" userId="a0b61479-58e1-46d7-9ef1-e1002f5a60a9" providerId="ADAL" clId="{3384B0B3-3437-478B-A8B3-1BD2F2BD33D7}" dt="2020-07-01T14:09:49.445" v="779" actId="26606"/>
          <ac:spMkLst>
            <pc:docMk/>
            <pc:sldMk cId="2816099544" sldId="284"/>
            <ac:spMk id="19" creationId="{5AAE9118-0436-4488-AC4A-C14DF6A7B6B1}"/>
          </ac:spMkLst>
        </pc:spChg>
        <pc:spChg chg="add del">
          <ac:chgData name="Kathryn Oliver" userId="a0b61479-58e1-46d7-9ef1-e1002f5a60a9" providerId="ADAL" clId="{3384B0B3-3437-478B-A8B3-1BD2F2BD33D7}" dt="2020-07-01T14:09:49.445" v="779" actId="26606"/>
          <ac:spMkLst>
            <pc:docMk/>
            <pc:sldMk cId="2816099544" sldId="284"/>
            <ac:spMk id="20" creationId="{07A0C51E-5464-4470-855E-CA530A59BF98}"/>
          </ac:spMkLst>
        </pc:spChg>
        <pc:spChg chg="add">
          <ac:chgData name="Kathryn Oliver" userId="a0b61479-58e1-46d7-9ef1-e1002f5a60a9" providerId="ADAL" clId="{3384B0B3-3437-478B-A8B3-1BD2F2BD33D7}" dt="2020-07-01T14:09:49.445" v="779" actId="26606"/>
          <ac:spMkLst>
            <pc:docMk/>
            <pc:sldMk cId="2816099544" sldId="284"/>
            <ac:spMk id="25" creationId="{5AAE9118-0436-4488-AC4A-C14DF6A7B6B1}"/>
          </ac:spMkLst>
        </pc:spChg>
        <pc:spChg chg="add">
          <ac:chgData name="Kathryn Oliver" userId="a0b61479-58e1-46d7-9ef1-e1002f5a60a9" providerId="ADAL" clId="{3384B0B3-3437-478B-A8B3-1BD2F2BD33D7}" dt="2020-07-01T14:09:49.445" v="779" actId="26606"/>
          <ac:spMkLst>
            <pc:docMk/>
            <pc:sldMk cId="2816099544" sldId="284"/>
            <ac:spMk id="27" creationId="{07A0C51E-5464-4470-855E-CA530A59BF98}"/>
          </ac:spMkLst>
        </pc:spChg>
        <pc:picChg chg="add mod ord">
          <ac:chgData name="Kathryn Oliver" userId="a0b61479-58e1-46d7-9ef1-e1002f5a60a9" providerId="ADAL" clId="{3384B0B3-3437-478B-A8B3-1BD2F2BD33D7}" dt="2020-07-01T14:07:30.603" v="702" actId="26606"/>
          <ac:picMkLst>
            <pc:docMk/>
            <pc:sldMk cId="2816099544" sldId="284"/>
            <ac:picMk id="4" creationId="{B13123E7-02A0-4301-A84E-ACC5BC8C1FE2}"/>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E55919-6EC8-4765-AD46-CE8E59374AB6}" type="doc">
      <dgm:prSet loTypeId="urn:microsoft.com/office/officeart/2018/5/layout/IconCircleLabel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CE893BE1-F3DC-4F2C-94D5-0D9D5F1262E7}">
      <dgm:prSet/>
      <dgm:spPr/>
      <dgm:t>
        <a:bodyPr/>
        <a:lstStyle/>
        <a:p>
          <a:pPr>
            <a:defRPr cap="all"/>
          </a:pPr>
          <a:r>
            <a:rPr lang="en-US" dirty="0"/>
            <a:t>Ensure all food service areas are accessible</a:t>
          </a:r>
        </a:p>
      </dgm:t>
    </dgm:pt>
    <dgm:pt modelId="{D70413CD-8C67-4B29-BED7-2817FB7DE239}" type="parTrans" cxnId="{2872C3DC-BF90-45CE-BC61-2FAB00D9971B}">
      <dgm:prSet/>
      <dgm:spPr/>
      <dgm:t>
        <a:bodyPr/>
        <a:lstStyle/>
        <a:p>
          <a:endParaRPr lang="en-US"/>
        </a:p>
      </dgm:t>
    </dgm:pt>
    <dgm:pt modelId="{F3B6BA32-1384-47BD-B8B9-1D58EC5DBE03}" type="sibTrans" cxnId="{2872C3DC-BF90-45CE-BC61-2FAB00D9971B}">
      <dgm:prSet/>
      <dgm:spPr/>
      <dgm:t>
        <a:bodyPr/>
        <a:lstStyle/>
        <a:p>
          <a:endParaRPr lang="en-US"/>
        </a:p>
      </dgm:t>
    </dgm:pt>
    <dgm:pt modelId="{0A6CC209-7DBE-467F-9D2A-C8810E19679B}">
      <dgm:prSet/>
      <dgm:spPr/>
      <dgm:t>
        <a:bodyPr/>
        <a:lstStyle/>
        <a:p>
          <a:pPr>
            <a:defRPr cap="all"/>
          </a:pPr>
          <a:r>
            <a:rPr lang="en-US" dirty="0"/>
            <a:t>Provide auxiliary aids and services, such as: Adaptive feeding equipment, or food service aides</a:t>
          </a:r>
        </a:p>
      </dgm:t>
    </dgm:pt>
    <dgm:pt modelId="{D0E93E26-3238-43FB-9C99-613A5ECF3FE1}" type="parTrans" cxnId="{1FDFD2BF-0323-4627-A251-CC0F0030928B}">
      <dgm:prSet/>
      <dgm:spPr/>
      <dgm:t>
        <a:bodyPr/>
        <a:lstStyle/>
        <a:p>
          <a:endParaRPr lang="en-US"/>
        </a:p>
      </dgm:t>
    </dgm:pt>
    <dgm:pt modelId="{9F0421B3-AFDE-4583-AF2F-F8573EAEF084}" type="sibTrans" cxnId="{1FDFD2BF-0323-4627-A251-CC0F0030928B}">
      <dgm:prSet/>
      <dgm:spPr/>
      <dgm:t>
        <a:bodyPr/>
        <a:lstStyle/>
        <a:p>
          <a:endParaRPr lang="en-US"/>
        </a:p>
      </dgm:t>
    </dgm:pt>
    <dgm:pt modelId="{D6BB3414-BCA9-4948-A948-0F04CE7EC017}" type="pres">
      <dgm:prSet presAssocID="{3AE55919-6EC8-4765-AD46-CE8E59374AB6}" presName="root" presStyleCnt="0">
        <dgm:presLayoutVars>
          <dgm:dir/>
          <dgm:resizeHandles val="exact"/>
        </dgm:presLayoutVars>
      </dgm:prSet>
      <dgm:spPr/>
    </dgm:pt>
    <dgm:pt modelId="{F3964445-5F7F-4B96-9984-3FC445A73149}" type="pres">
      <dgm:prSet presAssocID="{CE893BE1-F3DC-4F2C-94D5-0D9D5F1262E7}" presName="compNode" presStyleCnt="0"/>
      <dgm:spPr/>
    </dgm:pt>
    <dgm:pt modelId="{38673133-540D-4BC6-A599-EFE3310A7A4D}" type="pres">
      <dgm:prSet presAssocID="{CE893BE1-F3DC-4F2C-94D5-0D9D5F1262E7}" presName="iconBgRect" presStyleLbl="bgShp" presStyleIdx="0" presStyleCnt="2"/>
      <dgm:spPr/>
    </dgm:pt>
    <dgm:pt modelId="{735BFBFD-C9E9-4679-9416-58864E3A3F15}" type="pres">
      <dgm:prSet presAssocID="{CE893BE1-F3DC-4F2C-94D5-0D9D5F1262E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ork and knife"/>
        </a:ext>
      </dgm:extLst>
    </dgm:pt>
    <dgm:pt modelId="{A53998F7-E529-41AB-A27D-B4A659F4EF73}" type="pres">
      <dgm:prSet presAssocID="{CE893BE1-F3DC-4F2C-94D5-0D9D5F1262E7}" presName="spaceRect" presStyleCnt="0"/>
      <dgm:spPr/>
    </dgm:pt>
    <dgm:pt modelId="{D362A057-9C4A-4EAA-9C73-DCE636F0B6D3}" type="pres">
      <dgm:prSet presAssocID="{CE893BE1-F3DC-4F2C-94D5-0D9D5F1262E7}" presName="textRect" presStyleLbl="revTx" presStyleIdx="0" presStyleCnt="2">
        <dgm:presLayoutVars>
          <dgm:chMax val="1"/>
          <dgm:chPref val="1"/>
        </dgm:presLayoutVars>
      </dgm:prSet>
      <dgm:spPr/>
    </dgm:pt>
    <dgm:pt modelId="{ED924029-D9CE-4751-B7CB-73487CD578B6}" type="pres">
      <dgm:prSet presAssocID="{F3B6BA32-1384-47BD-B8B9-1D58EC5DBE03}" presName="sibTrans" presStyleCnt="0"/>
      <dgm:spPr/>
    </dgm:pt>
    <dgm:pt modelId="{50BD3358-75FA-4E16-ADC2-788D7BAB429A}" type="pres">
      <dgm:prSet presAssocID="{0A6CC209-7DBE-467F-9D2A-C8810E19679B}" presName="compNode" presStyleCnt="0"/>
      <dgm:spPr/>
    </dgm:pt>
    <dgm:pt modelId="{9E638AAC-ADF3-4333-9DCE-EED4FD679E5F}" type="pres">
      <dgm:prSet presAssocID="{0A6CC209-7DBE-467F-9D2A-C8810E19679B}" presName="iconBgRect" presStyleLbl="bgShp" presStyleIdx="1" presStyleCnt="2"/>
      <dgm:spPr/>
    </dgm:pt>
    <dgm:pt modelId="{5D900552-2877-4F6C-92F5-78C5D9C97D69}" type="pres">
      <dgm:prSet presAssocID="{0A6CC209-7DBE-467F-9D2A-C8810E19679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ble Setting"/>
        </a:ext>
      </dgm:extLst>
    </dgm:pt>
    <dgm:pt modelId="{CCCDF1F9-5357-400E-959C-00F43561B762}" type="pres">
      <dgm:prSet presAssocID="{0A6CC209-7DBE-467F-9D2A-C8810E19679B}" presName="spaceRect" presStyleCnt="0"/>
      <dgm:spPr/>
    </dgm:pt>
    <dgm:pt modelId="{1944EA03-F3BE-417B-B7E4-5D2717C74836}" type="pres">
      <dgm:prSet presAssocID="{0A6CC209-7DBE-467F-9D2A-C8810E19679B}" presName="textRect" presStyleLbl="revTx" presStyleIdx="1" presStyleCnt="2">
        <dgm:presLayoutVars>
          <dgm:chMax val="1"/>
          <dgm:chPref val="1"/>
        </dgm:presLayoutVars>
      </dgm:prSet>
      <dgm:spPr/>
    </dgm:pt>
  </dgm:ptLst>
  <dgm:cxnLst>
    <dgm:cxn modelId="{908A7550-ECE3-4C4A-93BF-C0F245CE38E8}" type="presOf" srcId="{0A6CC209-7DBE-467F-9D2A-C8810E19679B}" destId="{1944EA03-F3BE-417B-B7E4-5D2717C74836}" srcOrd="0" destOrd="0" presId="urn:microsoft.com/office/officeart/2018/5/layout/IconCircleLabelList"/>
    <dgm:cxn modelId="{1FDFD2BF-0323-4627-A251-CC0F0030928B}" srcId="{3AE55919-6EC8-4765-AD46-CE8E59374AB6}" destId="{0A6CC209-7DBE-467F-9D2A-C8810E19679B}" srcOrd="1" destOrd="0" parTransId="{D0E93E26-3238-43FB-9C99-613A5ECF3FE1}" sibTransId="{9F0421B3-AFDE-4583-AF2F-F8573EAEF084}"/>
    <dgm:cxn modelId="{2C51BBC6-053A-4836-B362-1398C3E444E3}" type="presOf" srcId="{3AE55919-6EC8-4765-AD46-CE8E59374AB6}" destId="{D6BB3414-BCA9-4948-A948-0F04CE7EC017}" srcOrd="0" destOrd="0" presId="urn:microsoft.com/office/officeart/2018/5/layout/IconCircleLabelList"/>
    <dgm:cxn modelId="{859C86CD-48CB-4BBB-92A5-5936039EBEF0}" type="presOf" srcId="{CE893BE1-F3DC-4F2C-94D5-0D9D5F1262E7}" destId="{D362A057-9C4A-4EAA-9C73-DCE636F0B6D3}" srcOrd="0" destOrd="0" presId="urn:microsoft.com/office/officeart/2018/5/layout/IconCircleLabelList"/>
    <dgm:cxn modelId="{2872C3DC-BF90-45CE-BC61-2FAB00D9971B}" srcId="{3AE55919-6EC8-4765-AD46-CE8E59374AB6}" destId="{CE893BE1-F3DC-4F2C-94D5-0D9D5F1262E7}" srcOrd="0" destOrd="0" parTransId="{D70413CD-8C67-4B29-BED7-2817FB7DE239}" sibTransId="{F3B6BA32-1384-47BD-B8B9-1D58EC5DBE03}"/>
    <dgm:cxn modelId="{679AE2B6-9A8D-421D-B8CB-6172654A2FD2}" type="presParOf" srcId="{D6BB3414-BCA9-4948-A948-0F04CE7EC017}" destId="{F3964445-5F7F-4B96-9984-3FC445A73149}" srcOrd="0" destOrd="0" presId="urn:microsoft.com/office/officeart/2018/5/layout/IconCircleLabelList"/>
    <dgm:cxn modelId="{439D7CA3-9D06-4D2C-8AC9-348A40941A3E}" type="presParOf" srcId="{F3964445-5F7F-4B96-9984-3FC445A73149}" destId="{38673133-540D-4BC6-A599-EFE3310A7A4D}" srcOrd="0" destOrd="0" presId="urn:microsoft.com/office/officeart/2018/5/layout/IconCircleLabelList"/>
    <dgm:cxn modelId="{E402B68B-291F-4D5E-B5E0-0665806A644A}" type="presParOf" srcId="{F3964445-5F7F-4B96-9984-3FC445A73149}" destId="{735BFBFD-C9E9-4679-9416-58864E3A3F15}" srcOrd="1" destOrd="0" presId="urn:microsoft.com/office/officeart/2018/5/layout/IconCircleLabelList"/>
    <dgm:cxn modelId="{FD9C526D-913C-42C1-A9E1-2EB547E01A6B}" type="presParOf" srcId="{F3964445-5F7F-4B96-9984-3FC445A73149}" destId="{A53998F7-E529-41AB-A27D-B4A659F4EF73}" srcOrd="2" destOrd="0" presId="urn:microsoft.com/office/officeart/2018/5/layout/IconCircleLabelList"/>
    <dgm:cxn modelId="{F1AF7D47-EEA6-420C-AD17-801B154C4279}" type="presParOf" srcId="{F3964445-5F7F-4B96-9984-3FC445A73149}" destId="{D362A057-9C4A-4EAA-9C73-DCE636F0B6D3}" srcOrd="3" destOrd="0" presId="urn:microsoft.com/office/officeart/2018/5/layout/IconCircleLabelList"/>
    <dgm:cxn modelId="{792133D1-D8FC-4360-A98A-DB0857873931}" type="presParOf" srcId="{D6BB3414-BCA9-4948-A948-0F04CE7EC017}" destId="{ED924029-D9CE-4751-B7CB-73487CD578B6}" srcOrd="1" destOrd="0" presId="urn:microsoft.com/office/officeart/2018/5/layout/IconCircleLabelList"/>
    <dgm:cxn modelId="{FA6BDD9E-A46A-4760-8374-D03F9B802134}" type="presParOf" srcId="{D6BB3414-BCA9-4948-A948-0F04CE7EC017}" destId="{50BD3358-75FA-4E16-ADC2-788D7BAB429A}" srcOrd="2" destOrd="0" presId="urn:microsoft.com/office/officeart/2018/5/layout/IconCircleLabelList"/>
    <dgm:cxn modelId="{9CB7D7A4-55AF-4A0A-90EF-63BCCB0B35BF}" type="presParOf" srcId="{50BD3358-75FA-4E16-ADC2-788D7BAB429A}" destId="{9E638AAC-ADF3-4333-9DCE-EED4FD679E5F}" srcOrd="0" destOrd="0" presId="urn:microsoft.com/office/officeart/2018/5/layout/IconCircleLabelList"/>
    <dgm:cxn modelId="{B93E3E96-FC6A-40A4-9278-BE83241A198A}" type="presParOf" srcId="{50BD3358-75FA-4E16-ADC2-788D7BAB429A}" destId="{5D900552-2877-4F6C-92F5-78C5D9C97D69}" srcOrd="1" destOrd="0" presId="urn:microsoft.com/office/officeart/2018/5/layout/IconCircleLabelList"/>
    <dgm:cxn modelId="{E13213C8-17C7-4680-99B9-E78F17AF733B}" type="presParOf" srcId="{50BD3358-75FA-4E16-ADC2-788D7BAB429A}" destId="{CCCDF1F9-5357-400E-959C-00F43561B762}" srcOrd="2" destOrd="0" presId="urn:microsoft.com/office/officeart/2018/5/layout/IconCircleLabelList"/>
    <dgm:cxn modelId="{7AAFA3FA-3B3B-4F27-B146-7A392FF617D1}" type="presParOf" srcId="{50BD3358-75FA-4E16-ADC2-788D7BAB429A}" destId="{1944EA03-F3BE-417B-B7E4-5D2717C74836}"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E3B2A4-92E4-4D63-85A4-37B0C35FE99F}" type="doc">
      <dgm:prSet loTypeId="urn:microsoft.com/office/officeart/2018/2/layout/IconCircle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344C9DF2-2F9A-4CB3-97E2-33686BA51ADA}">
      <dgm:prSet/>
      <dgm:spPr/>
      <dgm:t>
        <a:bodyPr/>
        <a:lstStyle/>
        <a:p>
          <a:r>
            <a:rPr lang="en-US" dirty="0"/>
            <a:t>A change or alteration in policies, practices and procedures to accommodate a disability</a:t>
          </a:r>
        </a:p>
      </dgm:t>
    </dgm:pt>
    <dgm:pt modelId="{E3ECF909-47E8-43B7-A63F-F484F390BB05}" type="parTrans" cxnId="{E0F15A4F-116A-41C9-AE1A-7FDFFE3E929F}">
      <dgm:prSet/>
      <dgm:spPr/>
      <dgm:t>
        <a:bodyPr/>
        <a:lstStyle/>
        <a:p>
          <a:endParaRPr lang="en-US"/>
        </a:p>
      </dgm:t>
    </dgm:pt>
    <dgm:pt modelId="{DA38D408-4180-4C00-8B38-C6D9101CF53C}" type="sibTrans" cxnId="{E0F15A4F-116A-41C9-AE1A-7FDFFE3E929F}">
      <dgm:prSet/>
      <dgm:spPr/>
      <dgm:t>
        <a:bodyPr/>
        <a:lstStyle/>
        <a:p>
          <a:endParaRPr lang="en-US"/>
        </a:p>
      </dgm:t>
    </dgm:pt>
    <dgm:pt modelId="{9195B35D-D783-4D96-A73E-84B8176A74F5}">
      <dgm:prSet/>
      <dgm:spPr/>
      <dgm:t>
        <a:bodyPr/>
        <a:lstStyle/>
        <a:p>
          <a:r>
            <a:rPr lang="en-US" dirty="0"/>
            <a:t>Providing the modification is your goal, not determining if the individual has a disability</a:t>
          </a:r>
        </a:p>
      </dgm:t>
    </dgm:pt>
    <dgm:pt modelId="{4DF141DD-DDC0-401F-9337-D30F9D562181}" type="parTrans" cxnId="{77FA8B52-85BA-4269-98B4-7C5BEB66A0E7}">
      <dgm:prSet/>
      <dgm:spPr/>
      <dgm:t>
        <a:bodyPr/>
        <a:lstStyle/>
        <a:p>
          <a:endParaRPr lang="en-US"/>
        </a:p>
      </dgm:t>
    </dgm:pt>
    <dgm:pt modelId="{1A32EF52-1E45-4EE2-BD57-F27E9DD16F96}" type="sibTrans" cxnId="{77FA8B52-85BA-4269-98B4-7C5BEB66A0E7}">
      <dgm:prSet/>
      <dgm:spPr/>
      <dgm:t>
        <a:bodyPr/>
        <a:lstStyle/>
        <a:p>
          <a:endParaRPr lang="en-US"/>
        </a:p>
      </dgm:t>
    </dgm:pt>
    <dgm:pt modelId="{C6378761-1024-4F9C-A183-C751E01E2713}">
      <dgm:prSet/>
      <dgm:spPr/>
      <dgm:t>
        <a:bodyPr/>
        <a:lstStyle/>
        <a:p>
          <a:r>
            <a:rPr lang="en-US" dirty="0"/>
            <a:t>You may negotiate a modification, the modification requested does not always have to be the modification provided</a:t>
          </a:r>
        </a:p>
      </dgm:t>
    </dgm:pt>
    <dgm:pt modelId="{D765F1C7-20F5-4A4A-97B2-96D7CA22F9B7}" type="parTrans" cxnId="{525E16A1-5ED5-4DB9-9830-16C9C33F1863}">
      <dgm:prSet/>
      <dgm:spPr/>
      <dgm:t>
        <a:bodyPr/>
        <a:lstStyle/>
        <a:p>
          <a:endParaRPr lang="en-US"/>
        </a:p>
      </dgm:t>
    </dgm:pt>
    <dgm:pt modelId="{69C63082-E332-4695-8EFD-B1FA86D4E573}" type="sibTrans" cxnId="{525E16A1-5ED5-4DB9-9830-16C9C33F1863}">
      <dgm:prSet/>
      <dgm:spPr/>
      <dgm:t>
        <a:bodyPr/>
        <a:lstStyle/>
        <a:p>
          <a:endParaRPr lang="en-US"/>
        </a:p>
      </dgm:t>
    </dgm:pt>
    <dgm:pt modelId="{DB327C3F-0767-4F0F-B2BC-F11377EF6A63}">
      <dgm:prSet/>
      <dgm:spPr/>
      <dgm:t>
        <a:bodyPr/>
        <a:lstStyle/>
        <a:p>
          <a:r>
            <a:rPr lang="en-US" dirty="0"/>
            <a:t>Case by case basis</a:t>
          </a:r>
        </a:p>
      </dgm:t>
    </dgm:pt>
    <dgm:pt modelId="{BF2B9BC5-83E8-4FEB-9E9D-5CEDF5622A4C}" type="parTrans" cxnId="{576EFB4C-DBC3-4068-907F-65E390E67C2C}">
      <dgm:prSet/>
      <dgm:spPr/>
      <dgm:t>
        <a:bodyPr/>
        <a:lstStyle/>
        <a:p>
          <a:endParaRPr lang="en-US"/>
        </a:p>
      </dgm:t>
    </dgm:pt>
    <dgm:pt modelId="{8132BAD3-379A-49A3-BE0B-2A144A91829E}" type="sibTrans" cxnId="{576EFB4C-DBC3-4068-907F-65E390E67C2C}">
      <dgm:prSet/>
      <dgm:spPr/>
      <dgm:t>
        <a:bodyPr/>
        <a:lstStyle/>
        <a:p>
          <a:endParaRPr lang="en-US"/>
        </a:p>
      </dgm:t>
    </dgm:pt>
    <dgm:pt modelId="{2094819D-34E2-435E-9B31-AA3F55355EE3}" type="pres">
      <dgm:prSet presAssocID="{ACE3B2A4-92E4-4D63-85A4-37B0C35FE99F}" presName="root" presStyleCnt="0">
        <dgm:presLayoutVars>
          <dgm:dir/>
          <dgm:resizeHandles val="exact"/>
        </dgm:presLayoutVars>
      </dgm:prSet>
      <dgm:spPr/>
    </dgm:pt>
    <dgm:pt modelId="{3D2B7B8C-0F36-49CD-8735-BF9BE89564CB}" type="pres">
      <dgm:prSet presAssocID="{ACE3B2A4-92E4-4D63-85A4-37B0C35FE99F}" presName="container" presStyleCnt="0">
        <dgm:presLayoutVars>
          <dgm:dir/>
          <dgm:resizeHandles val="exact"/>
        </dgm:presLayoutVars>
      </dgm:prSet>
      <dgm:spPr/>
    </dgm:pt>
    <dgm:pt modelId="{41C22DF0-CD30-451F-B6F4-ECFB90E09BA2}" type="pres">
      <dgm:prSet presAssocID="{344C9DF2-2F9A-4CB3-97E2-33686BA51ADA}" presName="compNode" presStyleCnt="0"/>
      <dgm:spPr/>
    </dgm:pt>
    <dgm:pt modelId="{0EB1396B-DDAB-4521-9670-4B65634D2977}" type="pres">
      <dgm:prSet presAssocID="{344C9DF2-2F9A-4CB3-97E2-33686BA51ADA}" presName="iconBgRect" presStyleLbl="bgShp" presStyleIdx="0" presStyleCnt="4"/>
      <dgm:spPr/>
    </dgm:pt>
    <dgm:pt modelId="{E71999AE-2DB4-4B49-9FF7-76B8BFD196FC}" type="pres">
      <dgm:prSet presAssocID="{344C9DF2-2F9A-4CB3-97E2-33686BA51AD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list"/>
        </a:ext>
      </dgm:extLst>
    </dgm:pt>
    <dgm:pt modelId="{A6D10574-73EE-4401-941E-75CFF6898A79}" type="pres">
      <dgm:prSet presAssocID="{344C9DF2-2F9A-4CB3-97E2-33686BA51ADA}" presName="spaceRect" presStyleCnt="0"/>
      <dgm:spPr/>
    </dgm:pt>
    <dgm:pt modelId="{03E0A460-A781-4A95-B8CC-D4877D7D7956}" type="pres">
      <dgm:prSet presAssocID="{344C9DF2-2F9A-4CB3-97E2-33686BA51ADA}" presName="textRect" presStyleLbl="revTx" presStyleIdx="0" presStyleCnt="4">
        <dgm:presLayoutVars>
          <dgm:chMax val="1"/>
          <dgm:chPref val="1"/>
        </dgm:presLayoutVars>
      </dgm:prSet>
      <dgm:spPr/>
    </dgm:pt>
    <dgm:pt modelId="{6ACDFBBF-57C4-474C-8671-13EF28197B65}" type="pres">
      <dgm:prSet presAssocID="{DA38D408-4180-4C00-8B38-C6D9101CF53C}" presName="sibTrans" presStyleLbl="sibTrans2D1" presStyleIdx="0" presStyleCnt="0"/>
      <dgm:spPr/>
    </dgm:pt>
    <dgm:pt modelId="{17E3A832-380F-43DE-9AB1-FE4B8E51AD83}" type="pres">
      <dgm:prSet presAssocID="{9195B35D-D783-4D96-A73E-84B8176A74F5}" presName="compNode" presStyleCnt="0"/>
      <dgm:spPr/>
    </dgm:pt>
    <dgm:pt modelId="{611556C8-E856-41D1-B13B-B1DA55145956}" type="pres">
      <dgm:prSet presAssocID="{9195B35D-D783-4D96-A73E-84B8176A74F5}" presName="iconBgRect" presStyleLbl="bgShp" presStyleIdx="1" presStyleCnt="4"/>
      <dgm:spPr/>
    </dgm:pt>
    <dgm:pt modelId="{55328753-E85E-406F-B426-1234475C7D88}" type="pres">
      <dgm:prSet presAssocID="{9195B35D-D783-4D96-A73E-84B8176A74F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C581514C-2DBD-4FC3-BA13-1E87D7B773EA}" type="pres">
      <dgm:prSet presAssocID="{9195B35D-D783-4D96-A73E-84B8176A74F5}" presName="spaceRect" presStyleCnt="0"/>
      <dgm:spPr/>
    </dgm:pt>
    <dgm:pt modelId="{C5ADE0CB-4B81-45EE-AC33-6C44F95F760D}" type="pres">
      <dgm:prSet presAssocID="{9195B35D-D783-4D96-A73E-84B8176A74F5}" presName="textRect" presStyleLbl="revTx" presStyleIdx="1" presStyleCnt="4">
        <dgm:presLayoutVars>
          <dgm:chMax val="1"/>
          <dgm:chPref val="1"/>
        </dgm:presLayoutVars>
      </dgm:prSet>
      <dgm:spPr/>
    </dgm:pt>
    <dgm:pt modelId="{E5E09A45-D7D6-47E6-A65B-46B65455CFCB}" type="pres">
      <dgm:prSet presAssocID="{1A32EF52-1E45-4EE2-BD57-F27E9DD16F96}" presName="sibTrans" presStyleLbl="sibTrans2D1" presStyleIdx="0" presStyleCnt="0"/>
      <dgm:spPr/>
    </dgm:pt>
    <dgm:pt modelId="{0B1EE958-31DE-40F2-A335-51881536836A}" type="pres">
      <dgm:prSet presAssocID="{C6378761-1024-4F9C-A183-C751E01E2713}" presName="compNode" presStyleCnt="0"/>
      <dgm:spPr/>
    </dgm:pt>
    <dgm:pt modelId="{7A1BED40-2F03-4763-972A-63F3E65D5AE7}" type="pres">
      <dgm:prSet presAssocID="{C6378761-1024-4F9C-A183-C751E01E2713}" presName="iconBgRect" presStyleLbl="bgShp" presStyleIdx="2" presStyleCnt="4"/>
      <dgm:spPr/>
    </dgm:pt>
    <dgm:pt modelId="{FA2784D8-0B0B-47D5-9A51-A34F5054CBBA}" type="pres">
      <dgm:prSet presAssocID="{C6378761-1024-4F9C-A183-C751E01E271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4ADC9C5C-1037-4F14-8202-E66E03B54F4D}" type="pres">
      <dgm:prSet presAssocID="{C6378761-1024-4F9C-A183-C751E01E2713}" presName="spaceRect" presStyleCnt="0"/>
      <dgm:spPr/>
    </dgm:pt>
    <dgm:pt modelId="{994EB7AE-713D-4239-B944-6425DB87AF4C}" type="pres">
      <dgm:prSet presAssocID="{C6378761-1024-4F9C-A183-C751E01E2713}" presName="textRect" presStyleLbl="revTx" presStyleIdx="2" presStyleCnt="4">
        <dgm:presLayoutVars>
          <dgm:chMax val="1"/>
          <dgm:chPref val="1"/>
        </dgm:presLayoutVars>
      </dgm:prSet>
      <dgm:spPr/>
    </dgm:pt>
    <dgm:pt modelId="{61ECD8BC-6D82-483A-86B0-E20F4AC9FC55}" type="pres">
      <dgm:prSet presAssocID="{69C63082-E332-4695-8EFD-B1FA86D4E573}" presName="sibTrans" presStyleLbl="sibTrans2D1" presStyleIdx="0" presStyleCnt="0"/>
      <dgm:spPr/>
    </dgm:pt>
    <dgm:pt modelId="{4ECD3687-6F08-45B0-AB2E-CCEE91A0D3A8}" type="pres">
      <dgm:prSet presAssocID="{DB327C3F-0767-4F0F-B2BC-F11377EF6A63}" presName="compNode" presStyleCnt="0"/>
      <dgm:spPr/>
    </dgm:pt>
    <dgm:pt modelId="{4AD16A6E-1281-4D80-908B-BBEE36B921D5}" type="pres">
      <dgm:prSet presAssocID="{DB327C3F-0767-4F0F-B2BC-F11377EF6A63}" presName="iconBgRect" presStyleLbl="bgShp" presStyleIdx="3" presStyleCnt="4"/>
      <dgm:spPr/>
    </dgm:pt>
    <dgm:pt modelId="{C8F3D6C8-B621-4A81-80E8-F11EB229C349}" type="pres">
      <dgm:prSet presAssocID="{DB327C3F-0767-4F0F-B2BC-F11377EF6A6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avel"/>
        </a:ext>
      </dgm:extLst>
    </dgm:pt>
    <dgm:pt modelId="{424E9CDE-A731-4EC2-B673-7347930CC496}" type="pres">
      <dgm:prSet presAssocID="{DB327C3F-0767-4F0F-B2BC-F11377EF6A63}" presName="spaceRect" presStyleCnt="0"/>
      <dgm:spPr/>
    </dgm:pt>
    <dgm:pt modelId="{27A54B1A-5199-4703-968C-C1359B1D8927}" type="pres">
      <dgm:prSet presAssocID="{DB327C3F-0767-4F0F-B2BC-F11377EF6A63}" presName="textRect" presStyleLbl="revTx" presStyleIdx="3" presStyleCnt="4" custScaleX="99938">
        <dgm:presLayoutVars>
          <dgm:chMax val="1"/>
          <dgm:chPref val="1"/>
        </dgm:presLayoutVars>
      </dgm:prSet>
      <dgm:spPr/>
    </dgm:pt>
  </dgm:ptLst>
  <dgm:cxnLst>
    <dgm:cxn modelId="{93D76D5F-E447-4749-8CCD-686C511AEF74}" type="presOf" srcId="{DB327C3F-0767-4F0F-B2BC-F11377EF6A63}" destId="{27A54B1A-5199-4703-968C-C1359B1D8927}" srcOrd="0" destOrd="0" presId="urn:microsoft.com/office/officeart/2018/2/layout/IconCircleList"/>
    <dgm:cxn modelId="{576EFB4C-DBC3-4068-907F-65E390E67C2C}" srcId="{ACE3B2A4-92E4-4D63-85A4-37B0C35FE99F}" destId="{DB327C3F-0767-4F0F-B2BC-F11377EF6A63}" srcOrd="3" destOrd="0" parTransId="{BF2B9BC5-83E8-4FEB-9E9D-5CEDF5622A4C}" sibTransId="{8132BAD3-379A-49A3-BE0B-2A144A91829E}"/>
    <dgm:cxn modelId="{E0F15A4F-116A-41C9-AE1A-7FDFFE3E929F}" srcId="{ACE3B2A4-92E4-4D63-85A4-37B0C35FE99F}" destId="{344C9DF2-2F9A-4CB3-97E2-33686BA51ADA}" srcOrd="0" destOrd="0" parTransId="{E3ECF909-47E8-43B7-A63F-F484F390BB05}" sibTransId="{DA38D408-4180-4C00-8B38-C6D9101CF53C}"/>
    <dgm:cxn modelId="{77FA8B52-85BA-4269-98B4-7C5BEB66A0E7}" srcId="{ACE3B2A4-92E4-4D63-85A4-37B0C35FE99F}" destId="{9195B35D-D783-4D96-A73E-84B8176A74F5}" srcOrd="1" destOrd="0" parTransId="{4DF141DD-DDC0-401F-9337-D30F9D562181}" sibTransId="{1A32EF52-1E45-4EE2-BD57-F27E9DD16F96}"/>
    <dgm:cxn modelId="{722ACF79-0156-4F74-8DA9-3106EEFD8943}" type="presOf" srcId="{ACE3B2A4-92E4-4D63-85A4-37B0C35FE99F}" destId="{2094819D-34E2-435E-9B31-AA3F55355EE3}" srcOrd="0" destOrd="0" presId="urn:microsoft.com/office/officeart/2018/2/layout/IconCircleList"/>
    <dgm:cxn modelId="{8CF77387-4557-4E8B-BF49-FC1EE6955C0A}" type="presOf" srcId="{DA38D408-4180-4C00-8B38-C6D9101CF53C}" destId="{6ACDFBBF-57C4-474C-8671-13EF28197B65}" srcOrd="0" destOrd="0" presId="urn:microsoft.com/office/officeart/2018/2/layout/IconCircleList"/>
    <dgm:cxn modelId="{525E16A1-5ED5-4DB9-9830-16C9C33F1863}" srcId="{ACE3B2A4-92E4-4D63-85A4-37B0C35FE99F}" destId="{C6378761-1024-4F9C-A183-C751E01E2713}" srcOrd="2" destOrd="0" parTransId="{D765F1C7-20F5-4A4A-97B2-96D7CA22F9B7}" sibTransId="{69C63082-E332-4695-8EFD-B1FA86D4E573}"/>
    <dgm:cxn modelId="{6B9A68A7-9D68-4CF5-A9A5-8B012D0997B6}" type="presOf" srcId="{1A32EF52-1E45-4EE2-BD57-F27E9DD16F96}" destId="{E5E09A45-D7D6-47E6-A65B-46B65455CFCB}" srcOrd="0" destOrd="0" presId="urn:microsoft.com/office/officeart/2018/2/layout/IconCircleList"/>
    <dgm:cxn modelId="{9CB8BFDF-271B-428F-B95D-CD00991F25B9}" type="presOf" srcId="{344C9DF2-2F9A-4CB3-97E2-33686BA51ADA}" destId="{03E0A460-A781-4A95-B8CC-D4877D7D7956}" srcOrd="0" destOrd="0" presId="urn:microsoft.com/office/officeart/2018/2/layout/IconCircleList"/>
    <dgm:cxn modelId="{079CC8E4-6984-43D6-8A9A-0207FE7E80F5}" type="presOf" srcId="{9195B35D-D783-4D96-A73E-84B8176A74F5}" destId="{C5ADE0CB-4B81-45EE-AC33-6C44F95F760D}" srcOrd="0" destOrd="0" presId="urn:microsoft.com/office/officeart/2018/2/layout/IconCircleList"/>
    <dgm:cxn modelId="{E8C621EB-E048-49AD-804C-4686F62381DF}" type="presOf" srcId="{C6378761-1024-4F9C-A183-C751E01E2713}" destId="{994EB7AE-713D-4239-B944-6425DB87AF4C}" srcOrd="0" destOrd="0" presId="urn:microsoft.com/office/officeart/2018/2/layout/IconCircleList"/>
    <dgm:cxn modelId="{EE72B2ED-A589-4B4A-8362-D2A045EE41A9}" type="presOf" srcId="{69C63082-E332-4695-8EFD-B1FA86D4E573}" destId="{61ECD8BC-6D82-483A-86B0-E20F4AC9FC55}" srcOrd="0" destOrd="0" presId="urn:microsoft.com/office/officeart/2018/2/layout/IconCircleList"/>
    <dgm:cxn modelId="{BAF68ED7-D607-4F72-86FB-AAC95EFE2936}" type="presParOf" srcId="{2094819D-34E2-435E-9B31-AA3F55355EE3}" destId="{3D2B7B8C-0F36-49CD-8735-BF9BE89564CB}" srcOrd="0" destOrd="0" presId="urn:microsoft.com/office/officeart/2018/2/layout/IconCircleList"/>
    <dgm:cxn modelId="{E134C8E8-28DD-436B-8CC7-BDC83F126878}" type="presParOf" srcId="{3D2B7B8C-0F36-49CD-8735-BF9BE89564CB}" destId="{41C22DF0-CD30-451F-B6F4-ECFB90E09BA2}" srcOrd="0" destOrd="0" presId="urn:microsoft.com/office/officeart/2018/2/layout/IconCircleList"/>
    <dgm:cxn modelId="{BD370BCA-4255-463D-91E5-4A54787B8AAD}" type="presParOf" srcId="{41C22DF0-CD30-451F-B6F4-ECFB90E09BA2}" destId="{0EB1396B-DDAB-4521-9670-4B65634D2977}" srcOrd="0" destOrd="0" presId="urn:microsoft.com/office/officeart/2018/2/layout/IconCircleList"/>
    <dgm:cxn modelId="{15DA8679-32A1-4065-B0F5-9EC6874777E9}" type="presParOf" srcId="{41C22DF0-CD30-451F-B6F4-ECFB90E09BA2}" destId="{E71999AE-2DB4-4B49-9FF7-76B8BFD196FC}" srcOrd="1" destOrd="0" presId="urn:microsoft.com/office/officeart/2018/2/layout/IconCircleList"/>
    <dgm:cxn modelId="{E0DE6C10-AA20-4E70-8C90-FC9751E0C9B0}" type="presParOf" srcId="{41C22DF0-CD30-451F-B6F4-ECFB90E09BA2}" destId="{A6D10574-73EE-4401-941E-75CFF6898A79}" srcOrd="2" destOrd="0" presId="urn:microsoft.com/office/officeart/2018/2/layout/IconCircleList"/>
    <dgm:cxn modelId="{E615C581-DAE5-4820-A13F-C7A427D8E39C}" type="presParOf" srcId="{41C22DF0-CD30-451F-B6F4-ECFB90E09BA2}" destId="{03E0A460-A781-4A95-B8CC-D4877D7D7956}" srcOrd="3" destOrd="0" presId="urn:microsoft.com/office/officeart/2018/2/layout/IconCircleList"/>
    <dgm:cxn modelId="{E87533C9-CA39-4BDB-94A4-6516D9D9F606}" type="presParOf" srcId="{3D2B7B8C-0F36-49CD-8735-BF9BE89564CB}" destId="{6ACDFBBF-57C4-474C-8671-13EF28197B65}" srcOrd="1" destOrd="0" presId="urn:microsoft.com/office/officeart/2018/2/layout/IconCircleList"/>
    <dgm:cxn modelId="{72528E28-575B-4B6B-AE8D-FC3FE0EFF8D9}" type="presParOf" srcId="{3D2B7B8C-0F36-49CD-8735-BF9BE89564CB}" destId="{17E3A832-380F-43DE-9AB1-FE4B8E51AD83}" srcOrd="2" destOrd="0" presId="urn:microsoft.com/office/officeart/2018/2/layout/IconCircleList"/>
    <dgm:cxn modelId="{31138D00-58D0-43C9-96F8-85210E3B7002}" type="presParOf" srcId="{17E3A832-380F-43DE-9AB1-FE4B8E51AD83}" destId="{611556C8-E856-41D1-B13B-B1DA55145956}" srcOrd="0" destOrd="0" presId="urn:microsoft.com/office/officeart/2018/2/layout/IconCircleList"/>
    <dgm:cxn modelId="{4CC163C8-BE1A-4B3A-9CA8-30BC9B04D987}" type="presParOf" srcId="{17E3A832-380F-43DE-9AB1-FE4B8E51AD83}" destId="{55328753-E85E-406F-B426-1234475C7D88}" srcOrd="1" destOrd="0" presId="urn:microsoft.com/office/officeart/2018/2/layout/IconCircleList"/>
    <dgm:cxn modelId="{23FBEC6C-D958-48EF-90A6-19C878CDC74F}" type="presParOf" srcId="{17E3A832-380F-43DE-9AB1-FE4B8E51AD83}" destId="{C581514C-2DBD-4FC3-BA13-1E87D7B773EA}" srcOrd="2" destOrd="0" presId="urn:microsoft.com/office/officeart/2018/2/layout/IconCircleList"/>
    <dgm:cxn modelId="{FE1E643B-E62C-42DC-8EE1-0CFE2D3DAB44}" type="presParOf" srcId="{17E3A832-380F-43DE-9AB1-FE4B8E51AD83}" destId="{C5ADE0CB-4B81-45EE-AC33-6C44F95F760D}" srcOrd="3" destOrd="0" presId="urn:microsoft.com/office/officeart/2018/2/layout/IconCircleList"/>
    <dgm:cxn modelId="{99A0D4AF-9672-4C7A-9547-0E00D33843C5}" type="presParOf" srcId="{3D2B7B8C-0F36-49CD-8735-BF9BE89564CB}" destId="{E5E09A45-D7D6-47E6-A65B-46B65455CFCB}" srcOrd="3" destOrd="0" presId="urn:microsoft.com/office/officeart/2018/2/layout/IconCircleList"/>
    <dgm:cxn modelId="{BD8AC897-939E-4F85-BE20-8CE67BA2D3B7}" type="presParOf" srcId="{3D2B7B8C-0F36-49CD-8735-BF9BE89564CB}" destId="{0B1EE958-31DE-40F2-A335-51881536836A}" srcOrd="4" destOrd="0" presId="urn:microsoft.com/office/officeart/2018/2/layout/IconCircleList"/>
    <dgm:cxn modelId="{B1703219-F67C-4396-8E69-E0B0C59D465B}" type="presParOf" srcId="{0B1EE958-31DE-40F2-A335-51881536836A}" destId="{7A1BED40-2F03-4763-972A-63F3E65D5AE7}" srcOrd="0" destOrd="0" presId="urn:microsoft.com/office/officeart/2018/2/layout/IconCircleList"/>
    <dgm:cxn modelId="{C589ECC3-F847-4F89-9680-85A9F6980129}" type="presParOf" srcId="{0B1EE958-31DE-40F2-A335-51881536836A}" destId="{FA2784D8-0B0B-47D5-9A51-A34F5054CBBA}" srcOrd="1" destOrd="0" presId="urn:microsoft.com/office/officeart/2018/2/layout/IconCircleList"/>
    <dgm:cxn modelId="{A0A2B6D2-13E4-4023-AC93-CFA1A4572F4E}" type="presParOf" srcId="{0B1EE958-31DE-40F2-A335-51881536836A}" destId="{4ADC9C5C-1037-4F14-8202-E66E03B54F4D}" srcOrd="2" destOrd="0" presId="urn:microsoft.com/office/officeart/2018/2/layout/IconCircleList"/>
    <dgm:cxn modelId="{E1D4E773-28C8-4F47-AAC8-C4A18DFB62D2}" type="presParOf" srcId="{0B1EE958-31DE-40F2-A335-51881536836A}" destId="{994EB7AE-713D-4239-B944-6425DB87AF4C}" srcOrd="3" destOrd="0" presId="urn:microsoft.com/office/officeart/2018/2/layout/IconCircleList"/>
    <dgm:cxn modelId="{9DAC5106-C316-4E0A-A923-0E8104B19FAD}" type="presParOf" srcId="{3D2B7B8C-0F36-49CD-8735-BF9BE89564CB}" destId="{61ECD8BC-6D82-483A-86B0-E20F4AC9FC55}" srcOrd="5" destOrd="0" presId="urn:microsoft.com/office/officeart/2018/2/layout/IconCircleList"/>
    <dgm:cxn modelId="{A40491DB-AE00-455F-955B-62FE1AA609F3}" type="presParOf" srcId="{3D2B7B8C-0F36-49CD-8735-BF9BE89564CB}" destId="{4ECD3687-6F08-45B0-AB2E-CCEE91A0D3A8}" srcOrd="6" destOrd="0" presId="urn:microsoft.com/office/officeart/2018/2/layout/IconCircleList"/>
    <dgm:cxn modelId="{AF013936-4771-4E62-9663-D906E239F770}" type="presParOf" srcId="{4ECD3687-6F08-45B0-AB2E-CCEE91A0D3A8}" destId="{4AD16A6E-1281-4D80-908B-BBEE36B921D5}" srcOrd="0" destOrd="0" presId="urn:microsoft.com/office/officeart/2018/2/layout/IconCircleList"/>
    <dgm:cxn modelId="{FEB0EF36-8937-4A3B-8AAE-64FDE726A1F3}" type="presParOf" srcId="{4ECD3687-6F08-45B0-AB2E-CCEE91A0D3A8}" destId="{C8F3D6C8-B621-4A81-80E8-F11EB229C349}" srcOrd="1" destOrd="0" presId="urn:microsoft.com/office/officeart/2018/2/layout/IconCircleList"/>
    <dgm:cxn modelId="{C294BA25-C82D-4A90-9D9E-227562C80D3C}" type="presParOf" srcId="{4ECD3687-6F08-45B0-AB2E-CCEE91A0D3A8}" destId="{424E9CDE-A731-4EC2-B673-7347930CC496}" srcOrd="2" destOrd="0" presId="urn:microsoft.com/office/officeart/2018/2/layout/IconCircleList"/>
    <dgm:cxn modelId="{5CF29C1A-629B-4352-8505-50AEA6A43B5E}" type="presParOf" srcId="{4ECD3687-6F08-45B0-AB2E-CCEE91A0D3A8}" destId="{27A54B1A-5199-4703-968C-C1359B1D8927}"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8962F6-3C8B-48A5-B68E-E87FA4B75DE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8ED11EF0-4062-439F-B39C-C4F3DA1004F2}">
      <dgm:prSet/>
      <dgm:spPr/>
      <dgm:t>
        <a:bodyPr/>
        <a:lstStyle/>
        <a:p>
          <a:endParaRPr lang="en-US" dirty="0"/>
        </a:p>
        <a:p>
          <a:endParaRPr lang="en-US" dirty="0"/>
        </a:p>
        <a:p>
          <a:r>
            <a:rPr lang="en-US" dirty="0"/>
            <a:t>Provide notice of:</a:t>
          </a:r>
        </a:p>
      </dgm:t>
    </dgm:pt>
    <dgm:pt modelId="{ADD3544F-9500-4354-B902-664922A38DF8}" type="parTrans" cxnId="{0ADB2FD2-6293-4DF7-B7FF-C02A08B14801}">
      <dgm:prSet/>
      <dgm:spPr/>
      <dgm:t>
        <a:bodyPr/>
        <a:lstStyle/>
        <a:p>
          <a:endParaRPr lang="en-US"/>
        </a:p>
      </dgm:t>
    </dgm:pt>
    <dgm:pt modelId="{49F578F8-3008-4890-9BE4-D329D5213E64}" type="sibTrans" cxnId="{0ADB2FD2-6293-4DF7-B7FF-C02A08B14801}">
      <dgm:prSet/>
      <dgm:spPr/>
      <dgm:t>
        <a:bodyPr/>
        <a:lstStyle/>
        <a:p>
          <a:endParaRPr lang="en-US"/>
        </a:p>
      </dgm:t>
    </dgm:pt>
    <dgm:pt modelId="{A0FDF36E-3669-4B30-9BBA-74E5262F10E3}">
      <dgm:prSet/>
      <dgm:spPr/>
      <dgm:t>
        <a:bodyPr/>
        <a:lstStyle/>
        <a:p>
          <a:r>
            <a:rPr lang="en-US" dirty="0"/>
            <a:t>Process for requesting modification</a:t>
          </a:r>
        </a:p>
      </dgm:t>
    </dgm:pt>
    <dgm:pt modelId="{B90B3AF3-16A1-4565-B044-49F78EBCC9FB}" type="parTrans" cxnId="{01FB2C88-91FF-416D-B241-2F83FCDBDD87}">
      <dgm:prSet/>
      <dgm:spPr/>
      <dgm:t>
        <a:bodyPr/>
        <a:lstStyle/>
        <a:p>
          <a:endParaRPr lang="en-US"/>
        </a:p>
      </dgm:t>
    </dgm:pt>
    <dgm:pt modelId="{317CE04F-636A-4EFD-8547-5119AD295F98}" type="sibTrans" cxnId="{01FB2C88-91FF-416D-B241-2F83FCDBDD87}">
      <dgm:prSet/>
      <dgm:spPr/>
      <dgm:t>
        <a:bodyPr/>
        <a:lstStyle/>
        <a:p>
          <a:endParaRPr lang="en-US"/>
        </a:p>
      </dgm:t>
    </dgm:pt>
    <dgm:pt modelId="{AB91BF60-6B8B-4712-A8FB-D9D243EB1791}">
      <dgm:prSet/>
      <dgm:spPr/>
      <dgm:t>
        <a:bodyPr/>
        <a:lstStyle/>
        <a:p>
          <a:r>
            <a:rPr lang="en-US" dirty="0"/>
            <a:t>Decisions</a:t>
          </a:r>
        </a:p>
      </dgm:t>
    </dgm:pt>
    <dgm:pt modelId="{9EF7A7B2-E8AB-4C5E-8942-3BD6E78D88B7}" type="parTrans" cxnId="{467D0253-6037-4BD9-BDF3-3B76C46FD409}">
      <dgm:prSet/>
      <dgm:spPr/>
      <dgm:t>
        <a:bodyPr/>
        <a:lstStyle/>
        <a:p>
          <a:endParaRPr lang="en-US"/>
        </a:p>
      </dgm:t>
    </dgm:pt>
    <dgm:pt modelId="{F047185D-9518-4174-80D9-8857F4B3CC1F}" type="sibTrans" cxnId="{467D0253-6037-4BD9-BDF3-3B76C46FD409}">
      <dgm:prSet/>
      <dgm:spPr/>
      <dgm:t>
        <a:bodyPr/>
        <a:lstStyle/>
        <a:p>
          <a:endParaRPr lang="en-US"/>
        </a:p>
      </dgm:t>
    </dgm:pt>
    <dgm:pt modelId="{06271BAE-554F-4B91-B81C-AD6F7C8F4F5D}">
      <dgm:prSet/>
      <dgm:spPr/>
      <dgm:t>
        <a:bodyPr/>
        <a:lstStyle/>
        <a:p>
          <a:r>
            <a:rPr lang="en-US" dirty="0"/>
            <a:t>Procedural Rights</a:t>
          </a:r>
        </a:p>
      </dgm:t>
    </dgm:pt>
    <dgm:pt modelId="{0095ADFB-31F3-444B-A81A-3CBDF2831A6A}" type="parTrans" cxnId="{D4A52F4A-F263-4345-9B25-DCABE69CA1A7}">
      <dgm:prSet/>
      <dgm:spPr/>
      <dgm:t>
        <a:bodyPr/>
        <a:lstStyle/>
        <a:p>
          <a:endParaRPr lang="en-US"/>
        </a:p>
      </dgm:t>
    </dgm:pt>
    <dgm:pt modelId="{48DB5078-A445-424D-A1C0-C6EE667AFF88}" type="sibTrans" cxnId="{D4A52F4A-F263-4345-9B25-DCABE69CA1A7}">
      <dgm:prSet/>
      <dgm:spPr/>
      <dgm:t>
        <a:bodyPr/>
        <a:lstStyle/>
        <a:p>
          <a:endParaRPr lang="en-US"/>
        </a:p>
      </dgm:t>
    </dgm:pt>
    <dgm:pt modelId="{14BD3408-783B-4A3F-9F27-73368DB2584F}">
      <dgm:prSet/>
      <dgm:spPr/>
      <dgm:t>
        <a:bodyPr/>
        <a:lstStyle/>
        <a:p>
          <a:r>
            <a:rPr lang="en-US" dirty="0"/>
            <a:t>Opportunity to examine the record and file a grievance</a:t>
          </a:r>
        </a:p>
      </dgm:t>
    </dgm:pt>
    <dgm:pt modelId="{199B29C9-588A-4864-9FA1-BC93C0206BD8}" type="parTrans" cxnId="{CC030935-E1C5-4B1F-A302-FBD46A95E015}">
      <dgm:prSet/>
      <dgm:spPr/>
      <dgm:t>
        <a:bodyPr/>
        <a:lstStyle/>
        <a:p>
          <a:endParaRPr lang="en-US"/>
        </a:p>
      </dgm:t>
    </dgm:pt>
    <dgm:pt modelId="{FF10AAAB-8658-4690-A966-C166E0707511}" type="sibTrans" cxnId="{CC030935-E1C5-4B1F-A302-FBD46A95E015}">
      <dgm:prSet/>
      <dgm:spPr/>
      <dgm:t>
        <a:bodyPr/>
        <a:lstStyle/>
        <a:p>
          <a:endParaRPr lang="en-US"/>
        </a:p>
      </dgm:t>
    </dgm:pt>
    <dgm:pt modelId="{E43F843E-DEA2-44C6-B42C-91C0A0BAD252}">
      <dgm:prSet/>
      <dgm:spPr/>
      <dgm:t>
        <a:bodyPr/>
        <a:lstStyle/>
        <a:p>
          <a:r>
            <a:rPr lang="en-US" dirty="0"/>
            <a:t>Impartial hearing </a:t>
          </a:r>
        </a:p>
      </dgm:t>
    </dgm:pt>
    <dgm:pt modelId="{1053B1A4-2BD5-4E06-AB59-22D6D5CC4A98}" type="parTrans" cxnId="{8567D7B5-F9F1-4BF9-8269-05C5CC7E7241}">
      <dgm:prSet/>
      <dgm:spPr/>
      <dgm:t>
        <a:bodyPr/>
        <a:lstStyle/>
        <a:p>
          <a:endParaRPr lang="en-US"/>
        </a:p>
      </dgm:t>
    </dgm:pt>
    <dgm:pt modelId="{295B21DD-E617-4F75-A411-A048CAD8310B}" type="sibTrans" cxnId="{8567D7B5-F9F1-4BF9-8269-05C5CC7E7241}">
      <dgm:prSet/>
      <dgm:spPr/>
      <dgm:t>
        <a:bodyPr/>
        <a:lstStyle/>
        <a:p>
          <a:endParaRPr lang="en-US"/>
        </a:p>
      </dgm:t>
    </dgm:pt>
    <dgm:pt modelId="{AC36B240-8520-4EEF-A5B4-6DE74F840186}">
      <dgm:prSet/>
      <dgm:spPr/>
      <dgm:t>
        <a:bodyPr/>
        <a:lstStyle/>
        <a:p>
          <a:r>
            <a:rPr lang="en-US" dirty="0"/>
            <a:t>Review procedure</a:t>
          </a:r>
        </a:p>
      </dgm:t>
    </dgm:pt>
    <dgm:pt modelId="{CCD73088-FC74-4921-B146-12C26E94BFF3}" type="parTrans" cxnId="{21C2F558-B6F2-4309-BE65-679FA1B54D41}">
      <dgm:prSet/>
      <dgm:spPr/>
      <dgm:t>
        <a:bodyPr/>
        <a:lstStyle/>
        <a:p>
          <a:endParaRPr lang="en-US"/>
        </a:p>
      </dgm:t>
    </dgm:pt>
    <dgm:pt modelId="{4FF77252-98F3-4CE4-92F6-25DD6AEA6A0A}" type="sibTrans" cxnId="{21C2F558-B6F2-4309-BE65-679FA1B54D41}">
      <dgm:prSet/>
      <dgm:spPr/>
      <dgm:t>
        <a:bodyPr/>
        <a:lstStyle/>
        <a:p>
          <a:endParaRPr lang="en-US"/>
        </a:p>
      </dgm:t>
    </dgm:pt>
    <dgm:pt modelId="{7A912EE7-8891-43E2-8A44-8B9FD0221CB6}" type="pres">
      <dgm:prSet presAssocID="{A78962F6-3C8B-48A5-B68E-E87FA4B75DEA}" presName="Name0" presStyleCnt="0">
        <dgm:presLayoutVars>
          <dgm:dir/>
          <dgm:resizeHandles val="exact"/>
        </dgm:presLayoutVars>
      </dgm:prSet>
      <dgm:spPr/>
    </dgm:pt>
    <dgm:pt modelId="{F0A9E358-C10C-43B7-804A-855078F7AB2B}" type="pres">
      <dgm:prSet presAssocID="{8ED11EF0-4062-439F-B39C-C4F3DA1004F2}" presName="node" presStyleLbl="node1" presStyleIdx="0" presStyleCnt="4">
        <dgm:presLayoutVars>
          <dgm:bulletEnabled val="1"/>
        </dgm:presLayoutVars>
      </dgm:prSet>
      <dgm:spPr/>
    </dgm:pt>
    <dgm:pt modelId="{6A88AAFA-00F7-47FD-BFAB-2C9509E7944C}" type="pres">
      <dgm:prSet presAssocID="{49F578F8-3008-4890-9BE4-D329D5213E64}" presName="sibTrans" presStyleLbl="sibTrans2D1" presStyleIdx="0" presStyleCnt="3"/>
      <dgm:spPr/>
    </dgm:pt>
    <dgm:pt modelId="{59284FC6-1DA5-4CFC-BD78-3199F289C639}" type="pres">
      <dgm:prSet presAssocID="{49F578F8-3008-4890-9BE4-D329D5213E64}" presName="connectorText" presStyleLbl="sibTrans2D1" presStyleIdx="0" presStyleCnt="3"/>
      <dgm:spPr/>
    </dgm:pt>
    <dgm:pt modelId="{E9B47B60-8932-4EB8-A2D0-035F3A7D3751}" type="pres">
      <dgm:prSet presAssocID="{14BD3408-783B-4A3F-9F27-73368DB2584F}" presName="node" presStyleLbl="node1" presStyleIdx="1" presStyleCnt="4">
        <dgm:presLayoutVars>
          <dgm:bulletEnabled val="1"/>
        </dgm:presLayoutVars>
      </dgm:prSet>
      <dgm:spPr/>
    </dgm:pt>
    <dgm:pt modelId="{8BC7897B-5437-4A23-BCAB-499C06AF2C19}" type="pres">
      <dgm:prSet presAssocID="{FF10AAAB-8658-4690-A966-C166E0707511}" presName="sibTrans" presStyleLbl="sibTrans2D1" presStyleIdx="1" presStyleCnt="3"/>
      <dgm:spPr/>
    </dgm:pt>
    <dgm:pt modelId="{B4C57198-90FB-48F5-AD4B-2348EF6DBA49}" type="pres">
      <dgm:prSet presAssocID="{FF10AAAB-8658-4690-A966-C166E0707511}" presName="connectorText" presStyleLbl="sibTrans2D1" presStyleIdx="1" presStyleCnt="3"/>
      <dgm:spPr/>
    </dgm:pt>
    <dgm:pt modelId="{11B93FD2-BD06-477A-B3BD-C713E10C505B}" type="pres">
      <dgm:prSet presAssocID="{E43F843E-DEA2-44C6-B42C-91C0A0BAD252}" presName="node" presStyleLbl="node1" presStyleIdx="2" presStyleCnt="4">
        <dgm:presLayoutVars>
          <dgm:bulletEnabled val="1"/>
        </dgm:presLayoutVars>
      </dgm:prSet>
      <dgm:spPr/>
    </dgm:pt>
    <dgm:pt modelId="{D7D3E4B9-1B43-4FBE-8877-3E51BE969F2B}" type="pres">
      <dgm:prSet presAssocID="{295B21DD-E617-4F75-A411-A048CAD8310B}" presName="sibTrans" presStyleLbl="sibTrans2D1" presStyleIdx="2" presStyleCnt="3"/>
      <dgm:spPr/>
    </dgm:pt>
    <dgm:pt modelId="{2A1D99E4-2D53-4A5D-88D6-A53956DCCCB2}" type="pres">
      <dgm:prSet presAssocID="{295B21DD-E617-4F75-A411-A048CAD8310B}" presName="connectorText" presStyleLbl="sibTrans2D1" presStyleIdx="2" presStyleCnt="3"/>
      <dgm:spPr/>
    </dgm:pt>
    <dgm:pt modelId="{51A29784-E4FC-4279-9BF7-4C23B9EFEAD1}" type="pres">
      <dgm:prSet presAssocID="{AC36B240-8520-4EEF-A5B4-6DE74F840186}" presName="node" presStyleLbl="node1" presStyleIdx="3" presStyleCnt="4">
        <dgm:presLayoutVars>
          <dgm:bulletEnabled val="1"/>
        </dgm:presLayoutVars>
      </dgm:prSet>
      <dgm:spPr/>
    </dgm:pt>
  </dgm:ptLst>
  <dgm:cxnLst>
    <dgm:cxn modelId="{BB01D610-9E93-4C0E-9E6A-0622E5CC7BE2}" type="presOf" srcId="{AB91BF60-6B8B-4712-A8FB-D9D243EB1791}" destId="{F0A9E358-C10C-43B7-804A-855078F7AB2B}" srcOrd="0" destOrd="2" presId="urn:microsoft.com/office/officeart/2005/8/layout/process1"/>
    <dgm:cxn modelId="{6AD5F32F-9D5D-4FB5-82A3-BFAD9ADB6551}" type="presOf" srcId="{FF10AAAB-8658-4690-A966-C166E0707511}" destId="{8BC7897B-5437-4A23-BCAB-499C06AF2C19}" srcOrd="0" destOrd="0" presId="urn:microsoft.com/office/officeart/2005/8/layout/process1"/>
    <dgm:cxn modelId="{CC030935-E1C5-4B1F-A302-FBD46A95E015}" srcId="{A78962F6-3C8B-48A5-B68E-E87FA4B75DEA}" destId="{14BD3408-783B-4A3F-9F27-73368DB2584F}" srcOrd="1" destOrd="0" parTransId="{199B29C9-588A-4864-9FA1-BC93C0206BD8}" sibTransId="{FF10AAAB-8658-4690-A966-C166E0707511}"/>
    <dgm:cxn modelId="{6BDCF242-C143-4756-9ADE-73E3BBECBF5D}" type="presOf" srcId="{49F578F8-3008-4890-9BE4-D329D5213E64}" destId="{6A88AAFA-00F7-47FD-BFAB-2C9509E7944C}" srcOrd="0" destOrd="0" presId="urn:microsoft.com/office/officeart/2005/8/layout/process1"/>
    <dgm:cxn modelId="{D4A52F4A-F263-4345-9B25-DCABE69CA1A7}" srcId="{8ED11EF0-4062-439F-B39C-C4F3DA1004F2}" destId="{06271BAE-554F-4B91-B81C-AD6F7C8F4F5D}" srcOrd="2" destOrd="0" parTransId="{0095ADFB-31F3-444B-A81A-3CBDF2831A6A}" sibTransId="{48DB5078-A445-424D-A1C0-C6EE667AFF88}"/>
    <dgm:cxn modelId="{BBE7066D-2C29-4027-A22C-A9B89AE9E2EA}" type="presOf" srcId="{295B21DD-E617-4F75-A411-A048CAD8310B}" destId="{D7D3E4B9-1B43-4FBE-8877-3E51BE969F2B}" srcOrd="0" destOrd="0" presId="urn:microsoft.com/office/officeart/2005/8/layout/process1"/>
    <dgm:cxn modelId="{8D101E6E-864D-4B2C-A6AD-E036F524DB6D}" type="presOf" srcId="{49F578F8-3008-4890-9BE4-D329D5213E64}" destId="{59284FC6-1DA5-4CFC-BD78-3199F289C639}" srcOrd="1" destOrd="0" presId="urn:microsoft.com/office/officeart/2005/8/layout/process1"/>
    <dgm:cxn modelId="{3C2C8650-AAD4-4E51-98F6-6605029E0653}" type="presOf" srcId="{14BD3408-783B-4A3F-9F27-73368DB2584F}" destId="{E9B47B60-8932-4EB8-A2D0-035F3A7D3751}" srcOrd="0" destOrd="0" presId="urn:microsoft.com/office/officeart/2005/8/layout/process1"/>
    <dgm:cxn modelId="{467D0253-6037-4BD9-BDF3-3B76C46FD409}" srcId="{8ED11EF0-4062-439F-B39C-C4F3DA1004F2}" destId="{AB91BF60-6B8B-4712-A8FB-D9D243EB1791}" srcOrd="1" destOrd="0" parTransId="{9EF7A7B2-E8AB-4C5E-8942-3BD6E78D88B7}" sibTransId="{F047185D-9518-4174-80D9-8857F4B3CC1F}"/>
    <dgm:cxn modelId="{21C2F558-B6F2-4309-BE65-679FA1B54D41}" srcId="{A78962F6-3C8B-48A5-B68E-E87FA4B75DEA}" destId="{AC36B240-8520-4EEF-A5B4-6DE74F840186}" srcOrd="3" destOrd="0" parTransId="{CCD73088-FC74-4921-B146-12C26E94BFF3}" sibTransId="{4FF77252-98F3-4CE4-92F6-25DD6AEA6A0A}"/>
    <dgm:cxn modelId="{DFFE3A82-4060-4839-904F-982045819888}" type="presOf" srcId="{06271BAE-554F-4B91-B81C-AD6F7C8F4F5D}" destId="{F0A9E358-C10C-43B7-804A-855078F7AB2B}" srcOrd="0" destOrd="3" presId="urn:microsoft.com/office/officeart/2005/8/layout/process1"/>
    <dgm:cxn modelId="{01FB2C88-91FF-416D-B241-2F83FCDBDD87}" srcId="{8ED11EF0-4062-439F-B39C-C4F3DA1004F2}" destId="{A0FDF36E-3669-4B30-9BBA-74E5262F10E3}" srcOrd="0" destOrd="0" parTransId="{B90B3AF3-16A1-4565-B044-49F78EBCC9FB}" sibTransId="{317CE04F-636A-4EFD-8547-5119AD295F98}"/>
    <dgm:cxn modelId="{79A0B3A2-566D-4D7F-988A-4060FFCC53C2}" type="presOf" srcId="{A78962F6-3C8B-48A5-B68E-E87FA4B75DEA}" destId="{7A912EE7-8891-43E2-8A44-8B9FD0221CB6}" srcOrd="0" destOrd="0" presId="urn:microsoft.com/office/officeart/2005/8/layout/process1"/>
    <dgm:cxn modelId="{8E7502A4-1A17-4379-8DBF-B225AFA3144E}" type="presOf" srcId="{A0FDF36E-3669-4B30-9BBA-74E5262F10E3}" destId="{F0A9E358-C10C-43B7-804A-855078F7AB2B}" srcOrd="0" destOrd="1" presId="urn:microsoft.com/office/officeart/2005/8/layout/process1"/>
    <dgm:cxn modelId="{8567D7B5-F9F1-4BF9-8269-05C5CC7E7241}" srcId="{A78962F6-3C8B-48A5-B68E-E87FA4B75DEA}" destId="{E43F843E-DEA2-44C6-B42C-91C0A0BAD252}" srcOrd="2" destOrd="0" parTransId="{1053B1A4-2BD5-4E06-AB59-22D6D5CC4A98}" sibTransId="{295B21DD-E617-4F75-A411-A048CAD8310B}"/>
    <dgm:cxn modelId="{CD8B6BB9-7DE4-460C-BA7D-D262FEF6FB53}" type="presOf" srcId="{AC36B240-8520-4EEF-A5B4-6DE74F840186}" destId="{51A29784-E4FC-4279-9BF7-4C23B9EFEAD1}" srcOrd="0" destOrd="0" presId="urn:microsoft.com/office/officeart/2005/8/layout/process1"/>
    <dgm:cxn modelId="{2BBDA8C6-B885-4E59-9A25-4833D323CCC8}" type="presOf" srcId="{295B21DD-E617-4F75-A411-A048CAD8310B}" destId="{2A1D99E4-2D53-4A5D-88D6-A53956DCCCB2}" srcOrd="1" destOrd="0" presId="urn:microsoft.com/office/officeart/2005/8/layout/process1"/>
    <dgm:cxn modelId="{2606ADCE-F6EC-42AA-A304-59F3F6A884DE}" type="presOf" srcId="{E43F843E-DEA2-44C6-B42C-91C0A0BAD252}" destId="{11B93FD2-BD06-477A-B3BD-C713E10C505B}" srcOrd="0" destOrd="0" presId="urn:microsoft.com/office/officeart/2005/8/layout/process1"/>
    <dgm:cxn modelId="{0ADB2FD2-6293-4DF7-B7FF-C02A08B14801}" srcId="{A78962F6-3C8B-48A5-B68E-E87FA4B75DEA}" destId="{8ED11EF0-4062-439F-B39C-C4F3DA1004F2}" srcOrd="0" destOrd="0" parTransId="{ADD3544F-9500-4354-B902-664922A38DF8}" sibTransId="{49F578F8-3008-4890-9BE4-D329D5213E64}"/>
    <dgm:cxn modelId="{480765D7-FF63-49A0-954D-D9C1DFAADBEF}" type="presOf" srcId="{8ED11EF0-4062-439F-B39C-C4F3DA1004F2}" destId="{F0A9E358-C10C-43B7-804A-855078F7AB2B}" srcOrd="0" destOrd="0" presId="urn:microsoft.com/office/officeart/2005/8/layout/process1"/>
    <dgm:cxn modelId="{680DBBE3-3ADD-4818-8A00-696ED0214079}" type="presOf" srcId="{FF10AAAB-8658-4690-A966-C166E0707511}" destId="{B4C57198-90FB-48F5-AD4B-2348EF6DBA49}" srcOrd="1" destOrd="0" presId="urn:microsoft.com/office/officeart/2005/8/layout/process1"/>
    <dgm:cxn modelId="{DA1061A4-20A8-4D20-A689-3A4A35613256}" type="presParOf" srcId="{7A912EE7-8891-43E2-8A44-8B9FD0221CB6}" destId="{F0A9E358-C10C-43B7-804A-855078F7AB2B}" srcOrd="0" destOrd="0" presId="urn:microsoft.com/office/officeart/2005/8/layout/process1"/>
    <dgm:cxn modelId="{8BCDDD20-B6E6-4D87-B710-4D0099913F7A}" type="presParOf" srcId="{7A912EE7-8891-43E2-8A44-8B9FD0221CB6}" destId="{6A88AAFA-00F7-47FD-BFAB-2C9509E7944C}" srcOrd="1" destOrd="0" presId="urn:microsoft.com/office/officeart/2005/8/layout/process1"/>
    <dgm:cxn modelId="{6246651A-86E5-4038-942F-FB955896CC9C}" type="presParOf" srcId="{6A88AAFA-00F7-47FD-BFAB-2C9509E7944C}" destId="{59284FC6-1DA5-4CFC-BD78-3199F289C639}" srcOrd="0" destOrd="0" presId="urn:microsoft.com/office/officeart/2005/8/layout/process1"/>
    <dgm:cxn modelId="{EA142C94-725D-45D0-AD9C-11096B5CC623}" type="presParOf" srcId="{7A912EE7-8891-43E2-8A44-8B9FD0221CB6}" destId="{E9B47B60-8932-4EB8-A2D0-035F3A7D3751}" srcOrd="2" destOrd="0" presId="urn:microsoft.com/office/officeart/2005/8/layout/process1"/>
    <dgm:cxn modelId="{FE7DF6D0-F01A-42D8-A51A-78A4C5A99E67}" type="presParOf" srcId="{7A912EE7-8891-43E2-8A44-8B9FD0221CB6}" destId="{8BC7897B-5437-4A23-BCAB-499C06AF2C19}" srcOrd="3" destOrd="0" presId="urn:microsoft.com/office/officeart/2005/8/layout/process1"/>
    <dgm:cxn modelId="{E42000A1-2E32-4916-AA6F-233A22A342C3}" type="presParOf" srcId="{8BC7897B-5437-4A23-BCAB-499C06AF2C19}" destId="{B4C57198-90FB-48F5-AD4B-2348EF6DBA49}" srcOrd="0" destOrd="0" presId="urn:microsoft.com/office/officeart/2005/8/layout/process1"/>
    <dgm:cxn modelId="{9A90D642-5431-4043-B922-026DB8885A1E}" type="presParOf" srcId="{7A912EE7-8891-43E2-8A44-8B9FD0221CB6}" destId="{11B93FD2-BD06-477A-B3BD-C713E10C505B}" srcOrd="4" destOrd="0" presId="urn:microsoft.com/office/officeart/2005/8/layout/process1"/>
    <dgm:cxn modelId="{2E1A7FE5-36E6-4CDD-80E6-D9C250A7715B}" type="presParOf" srcId="{7A912EE7-8891-43E2-8A44-8B9FD0221CB6}" destId="{D7D3E4B9-1B43-4FBE-8877-3E51BE969F2B}" srcOrd="5" destOrd="0" presId="urn:microsoft.com/office/officeart/2005/8/layout/process1"/>
    <dgm:cxn modelId="{27867564-B6D9-4CCA-BBE9-1EE0EDA051CA}" type="presParOf" srcId="{D7D3E4B9-1B43-4FBE-8877-3E51BE969F2B}" destId="{2A1D99E4-2D53-4A5D-88D6-A53956DCCCB2}" srcOrd="0" destOrd="0" presId="urn:microsoft.com/office/officeart/2005/8/layout/process1"/>
    <dgm:cxn modelId="{1C79E27E-0FC1-493F-A35A-72D6D25622D9}" type="presParOf" srcId="{7A912EE7-8891-43E2-8A44-8B9FD0221CB6}" destId="{51A29784-E4FC-4279-9BF7-4C23B9EFEAD1}"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73133-540D-4BC6-A599-EFE3310A7A4D}">
      <dsp:nvSpPr>
        <dsp:cNvPr id="0" name=""/>
        <dsp:cNvSpPr/>
      </dsp:nvSpPr>
      <dsp:spPr>
        <a:xfrm>
          <a:off x="2044800" y="375668"/>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35BFBFD-C9E9-4679-9416-58864E3A3F15}">
      <dsp:nvSpPr>
        <dsp:cNvPr id="0" name=""/>
        <dsp:cNvSpPr/>
      </dsp:nvSpPr>
      <dsp:spPr>
        <a:xfrm>
          <a:off x="2512800" y="843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362A057-9C4A-4EAA-9C73-DCE636F0B6D3}">
      <dsp:nvSpPr>
        <dsp:cNvPr id="0" name=""/>
        <dsp:cNvSpPr/>
      </dsp:nvSpPr>
      <dsp:spPr>
        <a:xfrm>
          <a:off x="134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Ensure all food service areas are accessible</a:t>
          </a:r>
        </a:p>
      </dsp:txBody>
      <dsp:txXfrm>
        <a:off x="1342800" y="3255669"/>
        <a:ext cx="3600000" cy="720000"/>
      </dsp:txXfrm>
    </dsp:sp>
    <dsp:sp modelId="{9E638AAC-ADF3-4333-9DCE-EED4FD679E5F}">
      <dsp:nvSpPr>
        <dsp:cNvPr id="0" name=""/>
        <dsp:cNvSpPr/>
      </dsp:nvSpPr>
      <dsp:spPr>
        <a:xfrm>
          <a:off x="6274800" y="375668"/>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D900552-2877-4F6C-92F5-78C5D9C97D69}">
      <dsp:nvSpPr>
        <dsp:cNvPr id="0" name=""/>
        <dsp:cNvSpPr/>
      </dsp:nvSpPr>
      <dsp:spPr>
        <a:xfrm>
          <a:off x="6742800" y="84366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944EA03-F3BE-417B-B7E4-5D2717C74836}">
      <dsp:nvSpPr>
        <dsp:cNvPr id="0" name=""/>
        <dsp:cNvSpPr/>
      </dsp:nvSpPr>
      <dsp:spPr>
        <a:xfrm>
          <a:off x="557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Provide auxiliary aids and services, such as: Adaptive feeding equipment, or food service aides</a:t>
          </a:r>
        </a:p>
      </dsp:txBody>
      <dsp:txXfrm>
        <a:off x="5572800" y="3255669"/>
        <a:ext cx="36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1396B-DDAB-4521-9670-4B65634D2977}">
      <dsp:nvSpPr>
        <dsp:cNvPr id="0" name=""/>
        <dsp:cNvSpPr/>
      </dsp:nvSpPr>
      <dsp:spPr>
        <a:xfrm>
          <a:off x="212335" y="469890"/>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71999AE-2DB4-4B49-9FF7-76B8BFD196FC}">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3E0A460-A781-4A95-B8CC-D4877D7D7956}">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dirty="0"/>
            <a:t>A change or alteration in policies, practices and procedures to accommodate a disability</a:t>
          </a:r>
        </a:p>
      </dsp:txBody>
      <dsp:txXfrm>
        <a:off x="1834517" y="469890"/>
        <a:ext cx="3148942" cy="1335915"/>
      </dsp:txXfrm>
    </dsp:sp>
    <dsp:sp modelId="{611556C8-E856-41D1-B13B-B1DA55145956}">
      <dsp:nvSpPr>
        <dsp:cNvPr id="0" name=""/>
        <dsp:cNvSpPr/>
      </dsp:nvSpPr>
      <dsp:spPr>
        <a:xfrm>
          <a:off x="5532139" y="469890"/>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5328753-E85E-406F-B426-1234475C7D88}">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5ADE0CB-4B81-45EE-AC33-6C44F95F760D}">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dirty="0"/>
            <a:t>Providing the modification is your goal, not determining if the individual has a disability</a:t>
          </a:r>
        </a:p>
      </dsp:txBody>
      <dsp:txXfrm>
        <a:off x="7154322" y="469890"/>
        <a:ext cx="3148942" cy="1335915"/>
      </dsp:txXfrm>
    </dsp:sp>
    <dsp:sp modelId="{7A1BED40-2F03-4763-972A-63F3E65D5AE7}">
      <dsp:nvSpPr>
        <dsp:cNvPr id="0" name=""/>
        <dsp:cNvSpPr/>
      </dsp:nvSpPr>
      <dsp:spPr>
        <a:xfrm>
          <a:off x="212335" y="2545532"/>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A2784D8-0B0B-47D5-9A51-A34F5054CBBA}">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94EB7AE-713D-4239-B944-6425DB87AF4C}">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dirty="0"/>
            <a:t>You may negotiate a modification, the modification requested does not always have to be the modification provided</a:t>
          </a:r>
        </a:p>
      </dsp:txBody>
      <dsp:txXfrm>
        <a:off x="1834517" y="2545532"/>
        <a:ext cx="3148942" cy="1335915"/>
      </dsp:txXfrm>
    </dsp:sp>
    <dsp:sp modelId="{4AD16A6E-1281-4D80-908B-BBEE36B921D5}">
      <dsp:nvSpPr>
        <dsp:cNvPr id="0" name=""/>
        <dsp:cNvSpPr/>
      </dsp:nvSpPr>
      <dsp:spPr>
        <a:xfrm>
          <a:off x="5532139" y="2545532"/>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8F3D6C8-B621-4A81-80E8-F11EB229C349}">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7A54B1A-5199-4703-968C-C1359B1D8927}">
      <dsp:nvSpPr>
        <dsp:cNvPr id="0" name=""/>
        <dsp:cNvSpPr/>
      </dsp:nvSpPr>
      <dsp:spPr>
        <a:xfrm>
          <a:off x="7155298" y="2545532"/>
          <a:ext cx="3146990"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dirty="0"/>
            <a:t>Case by case basis</a:t>
          </a:r>
        </a:p>
      </dsp:txBody>
      <dsp:txXfrm>
        <a:off x="7155298" y="2545532"/>
        <a:ext cx="3146990" cy="13359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9E358-C10C-43B7-804A-855078F7AB2B}">
      <dsp:nvSpPr>
        <dsp:cNvPr id="0" name=""/>
        <dsp:cNvSpPr/>
      </dsp:nvSpPr>
      <dsp:spPr>
        <a:xfrm>
          <a:off x="4473" y="605240"/>
          <a:ext cx="1955789" cy="23836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kern="1200" dirty="0"/>
        </a:p>
        <a:p>
          <a:pPr marL="0" lvl="0" indent="0" algn="l" defTabSz="800100">
            <a:lnSpc>
              <a:spcPct val="90000"/>
            </a:lnSpc>
            <a:spcBef>
              <a:spcPct val="0"/>
            </a:spcBef>
            <a:spcAft>
              <a:spcPct val="35000"/>
            </a:spcAft>
            <a:buNone/>
          </a:pPr>
          <a:endParaRPr lang="en-US" sz="1800" kern="1200" dirty="0"/>
        </a:p>
        <a:p>
          <a:pPr marL="0" lvl="0" indent="0" algn="l" defTabSz="800100">
            <a:lnSpc>
              <a:spcPct val="90000"/>
            </a:lnSpc>
            <a:spcBef>
              <a:spcPct val="0"/>
            </a:spcBef>
            <a:spcAft>
              <a:spcPct val="35000"/>
            </a:spcAft>
            <a:buNone/>
          </a:pPr>
          <a:r>
            <a:rPr lang="en-US" sz="1800" kern="1200" dirty="0"/>
            <a:t>Provide notice of:</a:t>
          </a:r>
        </a:p>
        <a:p>
          <a:pPr marL="114300" lvl="1" indent="-114300" algn="l" defTabSz="622300">
            <a:lnSpc>
              <a:spcPct val="90000"/>
            </a:lnSpc>
            <a:spcBef>
              <a:spcPct val="0"/>
            </a:spcBef>
            <a:spcAft>
              <a:spcPct val="15000"/>
            </a:spcAft>
            <a:buChar char="•"/>
          </a:pPr>
          <a:r>
            <a:rPr lang="en-US" sz="1400" kern="1200" dirty="0"/>
            <a:t>Process for requesting modification</a:t>
          </a:r>
        </a:p>
        <a:p>
          <a:pPr marL="114300" lvl="1" indent="-114300" algn="l" defTabSz="622300">
            <a:lnSpc>
              <a:spcPct val="90000"/>
            </a:lnSpc>
            <a:spcBef>
              <a:spcPct val="0"/>
            </a:spcBef>
            <a:spcAft>
              <a:spcPct val="15000"/>
            </a:spcAft>
            <a:buChar char="•"/>
          </a:pPr>
          <a:r>
            <a:rPr lang="en-US" sz="1400" kern="1200" dirty="0"/>
            <a:t>Decisions</a:t>
          </a:r>
        </a:p>
        <a:p>
          <a:pPr marL="114300" lvl="1" indent="-114300" algn="l" defTabSz="622300">
            <a:lnSpc>
              <a:spcPct val="90000"/>
            </a:lnSpc>
            <a:spcBef>
              <a:spcPct val="0"/>
            </a:spcBef>
            <a:spcAft>
              <a:spcPct val="15000"/>
            </a:spcAft>
            <a:buChar char="•"/>
          </a:pPr>
          <a:r>
            <a:rPr lang="en-US" sz="1400" kern="1200" dirty="0"/>
            <a:t>Procedural Rights</a:t>
          </a:r>
        </a:p>
      </dsp:txBody>
      <dsp:txXfrm>
        <a:off x="61756" y="662523"/>
        <a:ext cx="1841223" cy="2269052"/>
      </dsp:txXfrm>
    </dsp:sp>
    <dsp:sp modelId="{6A88AAFA-00F7-47FD-BFAB-2C9509E7944C}">
      <dsp:nvSpPr>
        <dsp:cNvPr id="0" name=""/>
        <dsp:cNvSpPr/>
      </dsp:nvSpPr>
      <dsp:spPr>
        <a:xfrm>
          <a:off x="2155841" y="1554532"/>
          <a:ext cx="414627" cy="4850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155841" y="1651539"/>
        <a:ext cx="290239" cy="291021"/>
      </dsp:txXfrm>
    </dsp:sp>
    <dsp:sp modelId="{E9B47B60-8932-4EB8-A2D0-035F3A7D3751}">
      <dsp:nvSpPr>
        <dsp:cNvPr id="0" name=""/>
        <dsp:cNvSpPr/>
      </dsp:nvSpPr>
      <dsp:spPr>
        <a:xfrm>
          <a:off x="2742578" y="605240"/>
          <a:ext cx="1955789" cy="23836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Opportunity to examine the record and file a grievance</a:t>
          </a:r>
        </a:p>
      </dsp:txBody>
      <dsp:txXfrm>
        <a:off x="2799861" y="662523"/>
        <a:ext cx="1841223" cy="2269052"/>
      </dsp:txXfrm>
    </dsp:sp>
    <dsp:sp modelId="{8BC7897B-5437-4A23-BCAB-499C06AF2C19}">
      <dsp:nvSpPr>
        <dsp:cNvPr id="0" name=""/>
        <dsp:cNvSpPr/>
      </dsp:nvSpPr>
      <dsp:spPr>
        <a:xfrm>
          <a:off x="4893946" y="1554532"/>
          <a:ext cx="414627" cy="4850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893946" y="1651539"/>
        <a:ext cx="290239" cy="291021"/>
      </dsp:txXfrm>
    </dsp:sp>
    <dsp:sp modelId="{11B93FD2-BD06-477A-B3BD-C713E10C505B}">
      <dsp:nvSpPr>
        <dsp:cNvPr id="0" name=""/>
        <dsp:cNvSpPr/>
      </dsp:nvSpPr>
      <dsp:spPr>
        <a:xfrm>
          <a:off x="5480682" y="605240"/>
          <a:ext cx="1955789" cy="23836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Impartial hearing </a:t>
          </a:r>
        </a:p>
      </dsp:txBody>
      <dsp:txXfrm>
        <a:off x="5537965" y="662523"/>
        <a:ext cx="1841223" cy="2269052"/>
      </dsp:txXfrm>
    </dsp:sp>
    <dsp:sp modelId="{D7D3E4B9-1B43-4FBE-8877-3E51BE969F2B}">
      <dsp:nvSpPr>
        <dsp:cNvPr id="0" name=""/>
        <dsp:cNvSpPr/>
      </dsp:nvSpPr>
      <dsp:spPr>
        <a:xfrm>
          <a:off x="7632050" y="1554532"/>
          <a:ext cx="414627" cy="4850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632050" y="1651539"/>
        <a:ext cx="290239" cy="291021"/>
      </dsp:txXfrm>
    </dsp:sp>
    <dsp:sp modelId="{51A29784-E4FC-4279-9BF7-4C23B9EFEAD1}">
      <dsp:nvSpPr>
        <dsp:cNvPr id="0" name=""/>
        <dsp:cNvSpPr/>
      </dsp:nvSpPr>
      <dsp:spPr>
        <a:xfrm>
          <a:off x="8218787" y="605240"/>
          <a:ext cx="1955789" cy="23836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Review procedure</a:t>
          </a:r>
        </a:p>
      </dsp:txBody>
      <dsp:txXfrm>
        <a:off x="8276070" y="662523"/>
        <a:ext cx="1841223" cy="2269052"/>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D602EA-50F8-4327-B474-28F9000E6659}" type="datetimeFigureOut">
              <a:rPr lang="en-US" smtClean="0"/>
              <a:t>8/13/2020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A4372A-C77F-4AE7-86F6-82B4A39D7B0D}" type="slidenum">
              <a:rPr lang="en-US" smtClean="0"/>
              <a:t>‹#›</a:t>
            </a:fld>
            <a:endParaRPr lang="en-US"/>
          </a:p>
        </p:txBody>
      </p:sp>
    </p:spTree>
    <p:extLst>
      <p:ext uri="{BB962C8B-B14F-4D97-AF65-F5344CB8AC3E}">
        <p14:creationId xmlns:p14="http://schemas.microsoft.com/office/powerpoint/2010/main" val="3071101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This PowerPoint will contribute 1 hour towards Professional Standards training requirements. </a:t>
            </a:r>
            <a:r>
              <a:rPr lang="en-US" dirty="0"/>
              <a:t>This training reviews meal modifications requirements to accommodate individuals with disabilities in the Child Nutrition Programs.</a:t>
            </a:r>
          </a:p>
          <a:p>
            <a:endParaRPr lang="en-US" i="0" dirty="0"/>
          </a:p>
          <a:p>
            <a:r>
              <a:rPr lang="en-US" i="0" dirty="0"/>
              <a:t>The National School Lunch Program and School Breakfast program aim to provide all participating children, regardless of background, with the nutritious meals they need to be healthy. </a:t>
            </a:r>
          </a:p>
          <a:p>
            <a:endParaRPr lang="en-US" i="0" dirty="0"/>
          </a:p>
          <a:p>
            <a:r>
              <a:rPr lang="en-US" i="0" dirty="0"/>
              <a:t>School Food Authorities (SFAs) mus</a:t>
            </a:r>
            <a:r>
              <a:rPr lang="en-US" dirty="0"/>
              <a:t>t comply with the USDA regulation </a:t>
            </a:r>
            <a:r>
              <a:rPr lang="en-US" i="1" dirty="0"/>
              <a:t>7 CFR 15b Non Discrimination on the Basis of Handicap in Programs or Activities Receiving Federal Financial Assistance.</a:t>
            </a:r>
          </a:p>
          <a:p>
            <a:r>
              <a:rPr lang="en-US" i="0" dirty="0"/>
              <a:t>This includes ensuring children with disabilities have an equal opportunity to participate in and benefit from the National School Lunch and School Breakfast programs. </a:t>
            </a:r>
          </a:p>
          <a:p>
            <a:endParaRPr lang="en-US" i="0" dirty="0"/>
          </a:p>
          <a:p>
            <a:r>
              <a:rPr lang="en-US" i="0" dirty="0"/>
              <a:t>It is imperative that SFAs recognize the importance of ensuring access to meal benefits and understand their obligation to provide reasonable modifications for children with disabilities.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70667-FC22-4CF2-9A23-813226621D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690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A4372A-C77F-4AE7-86F6-82B4A39D7B0D}" type="slidenum">
              <a:rPr lang="en-US" smtClean="0"/>
              <a:t>10</a:t>
            </a:fld>
            <a:endParaRPr lang="en-US"/>
          </a:p>
        </p:txBody>
      </p:sp>
    </p:spTree>
    <p:extLst>
      <p:ext uri="{BB962C8B-B14F-4D97-AF65-F5344CB8AC3E}">
        <p14:creationId xmlns:p14="http://schemas.microsoft.com/office/powerpoint/2010/main" val="343699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must consider the cost of the request and what resources you have available to you.  If the modification requested would cause undue financial burden on the program that would make continued operation of the program unfeasible, the modification need not be provided.</a:t>
            </a:r>
          </a:p>
          <a:p>
            <a:endParaRPr lang="en-US" dirty="0"/>
          </a:p>
          <a:p>
            <a:r>
              <a:rPr lang="en-US" dirty="0"/>
              <a:t>The meal modifications do not have to mirror the meal or meal item substituted.</a:t>
            </a:r>
          </a:p>
          <a:p>
            <a:endParaRPr lang="en-US" dirty="0"/>
          </a:p>
          <a:p>
            <a:endParaRPr lang="en-US" dirty="0"/>
          </a:p>
          <a:p>
            <a:r>
              <a:rPr lang="en-US" dirty="0"/>
              <a:t>Remember stereotypes cannot influence your decision, it must be based on facts.</a:t>
            </a:r>
          </a:p>
          <a:p>
            <a:endParaRPr lang="en-US" dirty="0"/>
          </a:p>
          <a:p>
            <a:r>
              <a:rPr lang="en-US" dirty="0"/>
              <a:t>“Lifestyle” choices are not considered disabilities and do not need to be accommodated.  For example, a vegan diet would not need t be considered unless it is related to an underlying disability and stated in the documentation provided from the licensed healthcare professional.</a:t>
            </a:r>
          </a:p>
        </p:txBody>
      </p:sp>
      <p:sp>
        <p:nvSpPr>
          <p:cNvPr id="4" name="Slide Number Placeholder 3"/>
          <p:cNvSpPr>
            <a:spLocks noGrp="1"/>
          </p:cNvSpPr>
          <p:nvPr>
            <p:ph type="sldNum" sz="quarter" idx="5"/>
          </p:nvPr>
        </p:nvSpPr>
        <p:spPr/>
        <p:txBody>
          <a:bodyPr/>
          <a:lstStyle/>
          <a:p>
            <a:fld id="{67A4372A-C77F-4AE7-86F6-82B4A39D7B0D}" type="slidenum">
              <a:rPr lang="en-US" smtClean="0"/>
              <a:t>11</a:t>
            </a:fld>
            <a:endParaRPr lang="en-US"/>
          </a:p>
        </p:txBody>
      </p:sp>
    </p:spTree>
    <p:extLst>
      <p:ext uri="{BB962C8B-B14F-4D97-AF65-F5344CB8AC3E}">
        <p14:creationId xmlns:p14="http://schemas.microsoft.com/office/powerpoint/2010/main" val="3214695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A4372A-C77F-4AE7-86F6-82B4A39D7B0D}" type="slidenum">
              <a:rPr lang="en-US" smtClean="0"/>
              <a:t>12</a:t>
            </a:fld>
            <a:endParaRPr lang="en-US"/>
          </a:p>
        </p:txBody>
      </p:sp>
    </p:spTree>
    <p:extLst>
      <p:ext uri="{BB962C8B-B14F-4D97-AF65-F5344CB8AC3E}">
        <p14:creationId xmlns:p14="http://schemas.microsoft.com/office/powerpoint/2010/main" val="726049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SFA must also provide the child with a safe environment to consume the meal. This includes ensuring proper storage, preparation, and cleaning techniques are used to prevent exposure to allergens through cross contamination and may involve preparing a separate meal “from scratch” using ingredients allowed on the modified diet rather than serving a meal using processed foods. In general, school food professionals should exercise caution at all times, and should not serve foods to children with severe food allergies if the full ingredient list of a food product is not available</a:t>
            </a:r>
          </a:p>
        </p:txBody>
      </p:sp>
      <p:sp>
        <p:nvSpPr>
          <p:cNvPr id="4" name="Slide Number Placeholder 3"/>
          <p:cNvSpPr>
            <a:spLocks noGrp="1"/>
          </p:cNvSpPr>
          <p:nvPr>
            <p:ph type="sldNum" sz="quarter" idx="5"/>
          </p:nvPr>
        </p:nvSpPr>
        <p:spPr/>
        <p:txBody>
          <a:bodyPr/>
          <a:lstStyle/>
          <a:p>
            <a:fld id="{67A4372A-C77F-4AE7-86F6-82B4A39D7B0D}" type="slidenum">
              <a:rPr lang="en-US" smtClean="0"/>
              <a:t>13</a:t>
            </a:fld>
            <a:endParaRPr lang="en-US"/>
          </a:p>
        </p:txBody>
      </p:sp>
    </p:spTree>
    <p:extLst>
      <p:ext uri="{BB962C8B-B14F-4D97-AF65-F5344CB8AC3E}">
        <p14:creationId xmlns:p14="http://schemas.microsoft.com/office/powerpoint/2010/main" val="1072240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SFAs must obtain a written medical statement from a State licensed health care professional in order to receive reimbursement for meal modifications when the modified meal does not meet the Program meal pattern requirements.</a:t>
            </a:r>
          </a:p>
          <a:p>
            <a:endParaRPr lang="en-US" dirty="0"/>
          </a:p>
          <a:p>
            <a:r>
              <a:rPr lang="en-US" dirty="0"/>
              <a:t>The written medical statement is no longer required to identify the specific disability, or to use the terms “disability” or “disabled” (though statements that use these terms are sufficient). Instead, the medical statement need only include a description of the child’s physical or mental impairment that is sufficient to allow the SFA to understand how it restricts the child’s diet. The medical statement should also include a description of what must be done to accommodate the child’s impairment.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Child’s IEP or 504 plan includes the information required in the medical statement, or if the SFA obtains written medical verification of the impairment during the IEP/504 plan process, it is not necessary for the SFA to also obtain a separate medical statement. </a:t>
            </a:r>
          </a:p>
          <a:p>
            <a:endParaRPr lang="en-US" dirty="0"/>
          </a:p>
          <a:p>
            <a:r>
              <a:rPr lang="en-US" dirty="0"/>
              <a:t>Do not delay providing modification! SFAs should work with the child’s parent or guardian to obtain a supplemental medical statement.</a:t>
            </a:r>
          </a:p>
        </p:txBody>
      </p:sp>
      <p:sp>
        <p:nvSpPr>
          <p:cNvPr id="4" name="Slide Number Placeholder 3"/>
          <p:cNvSpPr>
            <a:spLocks noGrp="1"/>
          </p:cNvSpPr>
          <p:nvPr>
            <p:ph type="sldNum" sz="quarter" idx="5"/>
          </p:nvPr>
        </p:nvSpPr>
        <p:spPr/>
        <p:txBody>
          <a:bodyPr/>
          <a:lstStyle/>
          <a:p>
            <a:fld id="{67A4372A-C77F-4AE7-86F6-82B4A39D7B0D}" type="slidenum">
              <a:rPr lang="en-US" smtClean="0"/>
              <a:t>14</a:t>
            </a:fld>
            <a:endParaRPr lang="en-US"/>
          </a:p>
        </p:txBody>
      </p:sp>
    </p:spTree>
    <p:extLst>
      <p:ext uri="{BB962C8B-B14F-4D97-AF65-F5344CB8AC3E}">
        <p14:creationId xmlns:p14="http://schemas.microsoft.com/office/powerpoint/2010/main" val="2095407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documentation is a medical statement that includes these 3 essential components:</a:t>
            </a:r>
          </a:p>
          <a:p>
            <a:pPr marL="342900" indent="-228600">
              <a:lnSpc>
                <a:spcPct val="110000"/>
              </a:lnSpc>
              <a:spcBef>
                <a:spcPts val="700"/>
              </a:spcBef>
              <a:buFont typeface="+mj-lt"/>
              <a:buAutoNum type="arabicPeriod"/>
            </a:pPr>
            <a:r>
              <a:rPr lang="en-US" dirty="0"/>
              <a:t>The food to be avoided </a:t>
            </a:r>
          </a:p>
          <a:p>
            <a:pPr marL="342900" indent="-228600">
              <a:lnSpc>
                <a:spcPct val="110000"/>
              </a:lnSpc>
              <a:spcBef>
                <a:spcPts val="700"/>
              </a:spcBef>
              <a:buFont typeface="+mj-lt"/>
              <a:buAutoNum type="arabicPeriod"/>
            </a:pPr>
            <a:r>
              <a:rPr lang="en-US" dirty="0"/>
              <a:t>Brief explanation of how exposure affects the student</a:t>
            </a:r>
          </a:p>
          <a:p>
            <a:pPr marL="342900" indent="-228600">
              <a:lnSpc>
                <a:spcPct val="110000"/>
              </a:lnSpc>
              <a:spcBef>
                <a:spcPts val="700"/>
              </a:spcBef>
              <a:buFont typeface="+mj-lt"/>
              <a:buAutoNum type="arabicPeriod"/>
            </a:pPr>
            <a:r>
              <a:rPr lang="en-US" dirty="0"/>
              <a:t>Recommended substitute(s)</a:t>
            </a:r>
          </a:p>
          <a:p>
            <a:endParaRPr lang="en-US" dirty="0"/>
          </a:p>
          <a:p>
            <a:r>
              <a:rPr lang="en-US" dirty="0"/>
              <a:t>Remember, SFAs may receive reimbursement for a meal modification request without a medical statement when the accommodation can be made within the Program meal pattern. For example, if a child has a common allergy to one fruit or vegetable, the school food service can simply substitute another fruit or vegetable. FNS encourages schools to use flexibilities whenever possible.</a:t>
            </a:r>
          </a:p>
        </p:txBody>
      </p:sp>
      <p:sp>
        <p:nvSpPr>
          <p:cNvPr id="4" name="Slide Number Placeholder 3"/>
          <p:cNvSpPr>
            <a:spLocks noGrp="1"/>
          </p:cNvSpPr>
          <p:nvPr>
            <p:ph type="sldNum" sz="quarter" idx="5"/>
          </p:nvPr>
        </p:nvSpPr>
        <p:spPr/>
        <p:txBody>
          <a:bodyPr/>
          <a:lstStyle/>
          <a:p>
            <a:fld id="{67A4372A-C77F-4AE7-86F6-82B4A39D7B0D}" type="slidenum">
              <a:rPr lang="en-US" smtClean="0"/>
              <a:t>15</a:t>
            </a:fld>
            <a:endParaRPr lang="en-US"/>
          </a:p>
        </p:txBody>
      </p:sp>
    </p:spTree>
    <p:extLst>
      <p:ext uri="{BB962C8B-B14F-4D97-AF65-F5344CB8AC3E}">
        <p14:creationId xmlns:p14="http://schemas.microsoft.com/office/powerpoint/2010/main" val="2887571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the Training tab for food allergy management training designed specifically for staff working in a school kitchen.  The training will familiarize staff with how common food allergies are and review common terminology,  The training shows staff how to prevent cross-contact with allergen containing foods and how to handle food items for students with identified food allergies throughout the flow of food through the kitchen.  In addition, the training reviews how to identify students who may be having an allergic reaction and general guidance on how to handle this situation.  Of course all schools have their own specific policies regarding food allergies, but this training reviews general food allergy guidance and provides helpful tips and practices to keep in mind.</a:t>
            </a:r>
          </a:p>
        </p:txBody>
      </p:sp>
      <p:sp>
        <p:nvSpPr>
          <p:cNvPr id="4" name="Slide Number Placeholder 3"/>
          <p:cNvSpPr>
            <a:spLocks noGrp="1"/>
          </p:cNvSpPr>
          <p:nvPr>
            <p:ph type="sldNum" sz="quarter" idx="5"/>
          </p:nvPr>
        </p:nvSpPr>
        <p:spPr/>
        <p:txBody>
          <a:bodyPr/>
          <a:lstStyle/>
          <a:p>
            <a:fld id="{67A4372A-C77F-4AE7-86F6-82B4A39D7B0D}" type="slidenum">
              <a:rPr lang="en-US" smtClean="0"/>
              <a:t>16</a:t>
            </a:fld>
            <a:endParaRPr lang="en-US"/>
          </a:p>
        </p:txBody>
      </p:sp>
    </p:spTree>
    <p:extLst>
      <p:ext uri="{BB962C8B-B14F-4D97-AF65-F5344CB8AC3E}">
        <p14:creationId xmlns:p14="http://schemas.microsoft.com/office/powerpoint/2010/main" val="2028513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6425" y="96838"/>
            <a:ext cx="5486400" cy="3086100"/>
          </a:xfrm>
        </p:spPr>
      </p:sp>
      <p:sp>
        <p:nvSpPr>
          <p:cNvPr id="3" name="Notes Placeholder 2"/>
          <p:cNvSpPr>
            <a:spLocks noGrp="1"/>
          </p:cNvSpPr>
          <p:nvPr>
            <p:ph type="body" idx="1"/>
          </p:nvPr>
        </p:nvSpPr>
        <p:spPr>
          <a:xfrm>
            <a:off x="685800" y="3292720"/>
            <a:ext cx="5486400" cy="5288572"/>
          </a:xfrm>
        </p:spPr>
        <p:txBody>
          <a:bodyPr/>
          <a:lstStyle/>
          <a:p>
            <a:r>
              <a:rPr lang="en-US" dirty="0"/>
              <a:t>Some children may need to track their dietary intake. For example, diabetic children must track their carbohydrate intake.  To accommodate a diabetic child, a medical statement may require a SFA to provide nutritional information for food options made available to the child. </a:t>
            </a:r>
          </a:p>
          <a:p>
            <a:endParaRPr lang="en-US" dirty="0"/>
          </a:p>
          <a:p>
            <a:r>
              <a:rPr lang="en-US" dirty="0"/>
              <a:t>The SFA is not required to provide all nutrition information for all program meals. SFAs can develop a cycle menu with the child’s parent or guardian, and the nurse. Nutrition information can be made for just the food on the cycle menu as opposed to all foods offered in all programs.  </a:t>
            </a:r>
          </a:p>
          <a:p>
            <a:endParaRPr lang="en-US" dirty="0"/>
          </a:p>
          <a:p>
            <a:r>
              <a:rPr lang="en-US" dirty="0"/>
              <a:t>It is important to ensure school food service professionals understand the potential severity of even a small amount of exposure to a food allergen and the role proper food handling and sanitation play in a potentially life-threatening situation. </a:t>
            </a:r>
          </a:p>
          <a:p>
            <a:endParaRPr lang="en-US" dirty="0"/>
          </a:p>
          <a:p>
            <a:r>
              <a:rPr lang="en-US" dirty="0"/>
              <a:t>Including a Food Allergy Action Plan in the Food Safety Program can help school food service professionals and others who are present when food is served to prevent food related emergencies.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870667-FC22-4CF2-9A23-813226621D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102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
            <a:ext cx="5486400" cy="3086100"/>
          </a:xfrm>
        </p:spPr>
      </p:sp>
      <p:sp>
        <p:nvSpPr>
          <p:cNvPr id="3" name="Notes Placeholder 2"/>
          <p:cNvSpPr>
            <a:spLocks noGrp="1"/>
          </p:cNvSpPr>
          <p:nvPr>
            <p:ph type="body" idx="1"/>
          </p:nvPr>
        </p:nvSpPr>
        <p:spPr>
          <a:xfrm>
            <a:off x="685800" y="3332225"/>
            <a:ext cx="5486400" cy="5222752"/>
          </a:xfrm>
        </p:spPr>
        <p:txBody>
          <a:bodyPr/>
          <a:lstStyle/>
          <a:p>
            <a:r>
              <a:rPr lang="en-US" dirty="0"/>
              <a:t>A modification request may include portion sizes exceeding the minimum quantity requirements set forth in Program regulations. When specifically prescribed in the medical statement, the SFA must provide the child with larger portions. SFAs will not receive any additional reimbursement to cover the extra costs associated with providing extra food. </a:t>
            </a:r>
          </a:p>
          <a:p>
            <a:endParaRPr lang="en-US" dirty="0"/>
          </a:p>
          <a:p>
            <a:r>
              <a:rPr lang="en-US" dirty="0"/>
              <a:t>In some situations, a medical statement may request a particular brand name of a product as a substitute on the medical statement. If a modification request indicates a brand name item, a generic brand is sufficient, unless a brand name item is medically necessary.  This can be determined through the interactive process with the child’s parent or guardian.</a:t>
            </a:r>
          </a:p>
          <a:p>
            <a:endParaRPr lang="en-US" dirty="0"/>
          </a:p>
          <a:p>
            <a:r>
              <a:rPr lang="en-US" dirty="0"/>
              <a:t>Offer vs. Serve allows children to decline some food components or food items, as long as their meal meets certain requirements. At SFAs who participate in Offer vs. Serve, children with disabilities must have the option to select all food components/items made available to other children. SFAs cannot accommodate for a child’s disability by asking the child to exclude a food component/item from their selection. The SFA may not use Offer vs. Serve to eliminate a specific food component for a child with disability. </a:t>
            </a:r>
          </a:p>
          <a:p>
            <a:endParaRPr lang="en-US" dirty="0"/>
          </a:p>
          <a:p>
            <a:r>
              <a:rPr lang="en-US" dirty="0"/>
              <a:t>Federal regulations specifically prohibit disability discrimination through contractual means, including vended/Food Service Management Company contracts. As applicable, modifications for children with disabilities must be included in the FSMC contract.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870667-FC22-4CF2-9A23-813226621D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2245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Fluid Milk substitutions must meet  FNS nutrient requirements listed above.  SFAs will not received Federal reimbursement for a meal that substitutes juice or water for milk for a non disability reason. </a:t>
            </a:r>
          </a:p>
          <a:p>
            <a:endParaRPr lang="en-US" dirty="0"/>
          </a:p>
          <a:p>
            <a:r>
              <a:rPr lang="en-US" dirty="0"/>
              <a:t>If a child’s medical statement indicates the child cannot consume milk due to a disability and requests the child receive a substitute, the SFA must provide the requested substitute regardless of whether it meets the nutrient requirements. </a:t>
            </a:r>
          </a:p>
          <a:p>
            <a:endParaRPr lang="en-US" dirty="0"/>
          </a:p>
          <a:p>
            <a:r>
              <a:rPr lang="en-US" dirty="0"/>
              <a:t>In a disability situation, the SFA will continue to receive reimbursement for the meal based on the signed medical statement.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870667-FC22-4CF2-9A23-813226621D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696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reasonable modification is a change or alteration in policies, practices, and/or procedures to accommodate a disability that ensures children with disabilities have equal opportunity to participate in, or benefit from, a program. A request for a reasonable modification must be related to a child’s disabling condition. Federal law and USDA regulations at 7 CFR 15b.13 require that schools make reasonable modifications to accommodate children with disabilities. Reasonable modifications to effectively accommodate children with disabilities must be made on a case-by-case basis. A meal modification must be related to the disability or limitations caused by the disability</a:t>
            </a:r>
          </a:p>
          <a:p>
            <a:endParaRPr lang="en-US" dirty="0"/>
          </a:p>
          <a:p>
            <a:r>
              <a:rPr lang="en-US" dirty="0"/>
              <a:t>Within your SFA, requests from parents for a meal modification may be placed with staff outside of food service.  Your school must develop a procedure that ensures all requests are put into place timely.</a:t>
            </a:r>
          </a:p>
        </p:txBody>
      </p:sp>
      <p:sp>
        <p:nvSpPr>
          <p:cNvPr id="4" name="Slide Number Placeholder 3"/>
          <p:cNvSpPr>
            <a:spLocks noGrp="1"/>
          </p:cNvSpPr>
          <p:nvPr>
            <p:ph type="sldNum" sz="quarter" idx="5"/>
          </p:nvPr>
        </p:nvSpPr>
        <p:spPr/>
        <p:txBody>
          <a:bodyPr/>
          <a:lstStyle/>
          <a:p>
            <a:fld id="{67A4372A-C77F-4AE7-86F6-82B4A39D7B0D}" type="slidenum">
              <a:rPr lang="en-US" smtClean="0"/>
              <a:t>2</a:t>
            </a:fld>
            <a:endParaRPr lang="en-US"/>
          </a:p>
        </p:txBody>
      </p:sp>
    </p:spTree>
    <p:extLst>
      <p:ext uri="{BB962C8B-B14F-4D97-AF65-F5344CB8AC3E}">
        <p14:creationId xmlns:p14="http://schemas.microsoft.com/office/powerpoint/2010/main" val="844398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52400"/>
            <a:ext cx="5486400" cy="3086100"/>
          </a:xfrm>
        </p:spPr>
      </p:sp>
      <p:sp>
        <p:nvSpPr>
          <p:cNvPr id="3" name="Notes Placeholder 2"/>
          <p:cNvSpPr>
            <a:spLocks noGrp="1"/>
          </p:cNvSpPr>
          <p:nvPr>
            <p:ph type="body" idx="1"/>
          </p:nvPr>
        </p:nvSpPr>
        <p:spPr/>
        <p:txBody>
          <a:bodyPr/>
          <a:lstStyle/>
          <a:p>
            <a:r>
              <a:rPr lang="en-US" dirty="0"/>
              <a:t>SFAs must have a procedure in place to ensure parents/guardians know how to request a meal modification for their child, understand the right to examine the record, understand their right to file a grievance in situations where a requested modification is not granted, and receive notice of the final decision and the procedure for review. .  </a:t>
            </a:r>
          </a:p>
          <a:p>
            <a:endParaRPr lang="en-US" dirty="0"/>
          </a:p>
          <a:p>
            <a:r>
              <a:rPr lang="en-US" dirty="0"/>
              <a:t>Let’s look at this at each of these a little closer.</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DC2AE4-990E-4763-9371-BC25E565C3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0886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50838"/>
            <a:ext cx="2933700" cy="1651000"/>
          </a:xfrm>
        </p:spPr>
      </p:sp>
      <p:sp>
        <p:nvSpPr>
          <p:cNvPr id="3" name="Notes Placeholder 2"/>
          <p:cNvSpPr>
            <a:spLocks noGrp="1"/>
          </p:cNvSpPr>
          <p:nvPr>
            <p:ph type="body" idx="1"/>
          </p:nvPr>
        </p:nvSpPr>
        <p:spPr>
          <a:xfrm>
            <a:off x="464024" y="2295526"/>
            <a:ext cx="5708176" cy="6497636"/>
          </a:xfrm>
        </p:spPr>
        <p:txBody>
          <a:bodyPr/>
          <a:lstStyle/>
          <a:p>
            <a:r>
              <a:rPr lang="en-US" sz="1600" dirty="0"/>
              <a:t>SFAs must ensure their procedure for requesting a meal modification provides for a prompt and equitable resolution of grievances, and must designate at least one person to coordinate compliance with disability requirements. </a:t>
            </a:r>
          </a:p>
          <a:p>
            <a:r>
              <a:rPr lang="en-US" sz="1600" dirty="0"/>
              <a:t>Your SFA may already have procedures in place to address requests to accommodate children with disabilities in the school that are in compliance with Section 504 of the Rehabilitation Act of 1973 and/or the Individuals with Disabilities Education Act, and these may be used to fulfill the requirement to maintain a Procedural Safeguards process for meal modifications.</a:t>
            </a:r>
          </a:p>
          <a:p>
            <a:endParaRPr lang="en-US" sz="1600" dirty="0"/>
          </a:p>
          <a:p>
            <a:r>
              <a:rPr lang="en-US" sz="1600" dirty="0"/>
              <a:t>This individual is often referred to as the Section 504/ADA Coordinator. In many cases, the Section 504/ADA Coordinator is responsible for addressing requests for accommodations in the school in general. As part of their general responsibilities, this individual also may be responsible for ensuring compliance with disability requirements related to meal modifications and the meal service. Regardless of whether the coordinator works in the school food service, the coordinator must ensure school food service professionals understand the procedures for handling meal modification requests.</a:t>
            </a:r>
          </a:p>
          <a:p>
            <a:r>
              <a:rPr lang="en-US" sz="1600" dirty="0"/>
              <a:t>SFAs are strongly encouraged to develop a Section 504/ADA Team to discuss best practices and develop a holistic plan to create a safe learning environment for children. Using a “team approach” encourages information sharing throughout the school, and may help protect children in situations where food is served outside the cafeteria, such as during classroom parties</a:t>
            </a:r>
          </a:p>
        </p:txBody>
      </p:sp>
      <p:sp>
        <p:nvSpPr>
          <p:cNvPr id="4" name="Slide Number Placeholder 3"/>
          <p:cNvSpPr>
            <a:spLocks noGrp="1"/>
          </p:cNvSpPr>
          <p:nvPr>
            <p:ph type="sldNum" sz="quarter" idx="5"/>
          </p:nvPr>
        </p:nvSpPr>
        <p:spPr/>
        <p:txBody>
          <a:bodyPr/>
          <a:lstStyle/>
          <a:p>
            <a:fld id="{67A4372A-C77F-4AE7-86F6-82B4A39D7B0D}" type="slidenum">
              <a:rPr lang="en-US" smtClean="0"/>
              <a:t>21</a:t>
            </a:fld>
            <a:endParaRPr lang="en-US"/>
          </a:p>
        </p:txBody>
      </p:sp>
    </p:spTree>
    <p:extLst>
      <p:ext uri="{BB962C8B-B14F-4D97-AF65-F5344CB8AC3E}">
        <p14:creationId xmlns:p14="http://schemas.microsoft.com/office/powerpoint/2010/main" val="2561819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SFAs must provide a process for the prompt resolution of grievances that includes the option for an impartial hearing.  This procedural safeguard process requires SFAs to provide notice and information to families regarding how to request a reasonable modification.  </a:t>
            </a:r>
          </a:p>
          <a:p>
            <a:endParaRPr lang="en-US" dirty="0"/>
          </a:p>
          <a:p>
            <a:r>
              <a:rPr lang="en-US" dirty="0"/>
              <a:t>The notice must explain the families procedural rights which include: File a grievance if they believe a  violation has occurred regarding the request for a reasonable modification, receive a quick resolution of the grievance, request and participate in an impartial hearing to resolve the grievances, be represented by counsel at the hearing, examine the record, and receive notice of the final decision and procedure of the review in writing, for example the right to appeal the hearing decisions. </a:t>
            </a:r>
          </a:p>
          <a:p>
            <a:endParaRPr lang="en-US" dirty="0"/>
          </a:p>
          <a:p>
            <a:endParaRPr lang="en-US" dirty="0"/>
          </a:p>
        </p:txBody>
      </p:sp>
      <p:sp>
        <p:nvSpPr>
          <p:cNvPr id="4" name="Slide Number Placeholder 3"/>
          <p:cNvSpPr>
            <a:spLocks noGrp="1"/>
          </p:cNvSpPr>
          <p:nvPr>
            <p:ph type="sldNum" sz="quarter" idx="5"/>
          </p:nvPr>
        </p:nvSpPr>
        <p:spPr/>
        <p:txBody>
          <a:bodyPr/>
          <a:lstStyle/>
          <a:p>
            <a:fld id="{67A4372A-C77F-4AE7-86F6-82B4A39D7B0D}" type="slidenum">
              <a:rPr lang="en-US" smtClean="0"/>
              <a:t>22</a:t>
            </a:fld>
            <a:endParaRPr lang="en-US"/>
          </a:p>
        </p:txBody>
      </p:sp>
    </p:spTree>
    <p:extLst>
      <p:ext uri="{BB962C8B-B14F-4D97-AF65-F5344CB8AC3E}">
        <p14:creationId xmlns:p14="http://schemas.microsoft.com/office/powerpoint/2010/main" val="181613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52400"/>
            <a:ext cx="5486400" cy="3086100"/>
          </a:xfrm>
        </p:spPr>
      </p:sp>
      <p:sp>
        <p:nvSpPr>
          <p:cNvPr id="3" name="Notes Placeholder 2"/>
          <p:cNvSpPr>
            <a:spLocks noGrp="1"/>
          </p:cNvSpPr>
          <p:nvPr>
            <p:ph type="body" idx="1"/>
          </p:nvPr>
        </p:nvSpPr>
        <p:spPr/>
        <p:txBody>
          <a:bodyPr/>
          <a:lstStyle/>
          <a:p>
            <a:r>
              <a:rPr lang="en-US" dirty="0"/>
              <a:t>USDA issued memo SP: 59 2016, which replaced FNS Instruction 783-2, Rev. 2: Meal Substitutions for Medical or other Special Dietary reasons as the instruction relates to the School Meals programs.</a:t>
            </a:r>
          </a:p>
          <a:p>
            <a:endParaRPr lang="en-US" dirty="0"/>
          </a:p>
          <a:p>
            <a:r>
              <a:rPr lang="en-US" dirty="0"/>
              <a:t>This memo requires SFAs to make reasonable modifications to accommodate children with disabilities. This includes providing special meals, at no extra charge, to children with a disability which restricts their diet.  </a:t>
            </a:r>
          </a:p>
          <a:p>
            <a:endParaRPr lang="en-US" dirty="0"/>
          </a:p>
          <a:p>
            <a:r>
              <a:rPr lang="en-US" dirty="0"/>
              <a:t>Additionally , on May 1, 2017, FNS issued SP 26-2017: Accommodating Disabilities in the School Meals Programs: Guidance and Questions and answers. The Q and A’s discuss relatively common situations which have raised questions in the past and provide direction for SFAs working to ensure children with disabilities have an equal opportunity to participate in the School Meals Programs.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DC2AE4-990E-4763-9371-BC25E565C3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7235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This concludes Accommodating Individuals With Disabilities in Child Nutrition Programs.</a:t>
            </a:r>
          </a:p>
          <a:p>
            <a:endParaRPr lang="en-US" dirty="0"/>
          </a:p>
          <a:p>
            <a:r>
              <a:rPr lang="en-US" dirty="0"/>
              <a:t>Remember to record completion of this training for Annual Professional Standards Training requirements.</a:t>
            </a:r>
          </a:p>
          <a:p>
            <a:endParaRPr lang="en-US" dirty="0"/>
          </a:p>
          <a:p>
            <a:r>
              <a:rPr lang="en-US" dirty="0"/>
              <a:t>If you have any additional questions, please email the Training Team.</a:t>
            </a:r>
          </a:p>
        </p:txBody>
      </p:sp>
      <p:sp>
        <p:nvSpPr>
          <p:cNvPr id="4" name="Slide Number Placeholder 3"/>
          <p:cNvSpPr>
            <a:spLocks noGrp="1"/>
          </p:cNvSpPr>
          <p:nvPr>
            <p:ph type="sldNum" sz="quarter" idx="5"/>
          </p:nvPr>
        </p:nvSpPr>
        <p:spPr/>
        <p:txBody>
          <a:bodyPr/>
          <a:lstStyle/>
          <a:p>
            <a:fld id="{67A4372A-C77F-4AE7-86F6-82B4A39D7B0D}" type="slidenum">
              <a:rPr lang="en-US" smtClean="0"/>
              <a:t>24</a:t>
            </a:fld>
            <a:endParaRPr lang="en-US"/>
          </a:p>
        </p:txBody>
      </p:sp>
    </p:spTree>
    <p:extLst>
      <p:ext uri="{BB962C8B-B14F-4D97-AF65-F5344CB8AC3E}">
        <p14:creationId xmlns:p14="http://schemas.microsoft.com/office/powerpoint/2010/main" val="3776669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to name a few, here are some of the authorities on Civil Rights. </a:t>
            </a:r>
          </a:p>
        </p:txBody>
      </p:sp>
      <p:sp>
        <p:nvSpPr>
          <p:cNvPr id="4" name="Slide Number Placeholder 3"/>
          <p:cNvSpPr>
            <a:spLocks noGrp="1"/>
          </p:cNvSpPr>
          <p:nvPr>
            <p:ph type="sldNum" sz="quarter" idx="5"/>
          </p:nvPr>
        </p:nvSpPr>
        <p:spPr/>
        <p:txBody>
          <a:bodyPr/>
          <a:lstStyle/>
          <a:p>
            <a:fld id="{67A4372A-C77F-4AE7-86F6-82B4A39D7B0D}" type="slidenum">
              <a:rPr lang="en-US" smtClean="0"/>
              <a:t>3</a:t>
            </a:fld>
            <a:endParaRPr lang="en-US"/>
          </a:p>
        </p:txBody>
      </p:sp>
    </p:spTree>
    <p:extLst>
      <p:ext uri="{BB962C8B-B14F-4D97-AF65-F5344CB8AC3E}">
        <p14:creationId xmlns:p14="http://schemas.microsoft.com/office/powerpoint/2010/main" val="89958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act expanded and clarified the definition of DISABILITY. </a:t>
            </a:r>
          </a:p>
          <a:p>
            <a:endParaRPr lang="en-US" dirty="0"/>
          </a:p>
          <a:p>
            <a:r>
              <a:rPr lang="en-US" dirty="0"/>
              <a:t>This act reminds us that there should not be a burden placed on an individual to “prove” the disability.</a:t>
            </a:r>
          </a:p>
          <a:p>
            <a:endParaRPr lang="en-US" dirty="0"/>
          </a:p>
          <a:p>
            <a:r>
              <a:rPr lang="en-US" dirty="0"/>
              <a:t>It did not change the expectation that SFAs will provide a reasonable modification to students.</a:t>
            </a:r>
          </a:p>
          <a:p>
            <a:endParaRPr lang="en-US" dirty="0"/>
          </a:p>
        </p:txBody>
      </p:sp>
      <p:sp>
        <p:nvSpPr>
          <p:cNvPr id="4" name="Slide Number Placeholder 3"/>
          <p:cNvSpPr>
            <a:spLocks noGrp="1"/>
          </p:cNvSpPr>
          <p:nvPr>
            <p:ph type="sldNum" sz="quarter" idx="5"/>
          </p:nvPr>
        </p:nvSpPr>
        <p:spPr/>
        <p:txBody>
          <a:bodyPr/>
          <a:lstStyle/>
          <a:p>
            <a:fld id="{67A4372A-C77F-4AE7-86F6-82B4A39D7B0D}" type="slidenum">
              <a:rPr lang="en-US" smtClean="0"/>
              <a:t>4</a:t>
            </a:fld>
            <a:endParaRPr lang="en-US"/>
          </a:p>
        </p:txBody>
      </p:sp>
    </p:spTree>
    <p:extLst>
      <p:ext uri="{BB962C8B-B14F-4D97-AF65-F5344CB8AC3E}">
        <p14:creationId xmlns:p14="http://schemas.microsoft.com/office/powerpoint/2010/main" val="1627507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Americans with Disabilities Act Amendments Act of 2008 made important changes to the meaning and interpretation of the term “disability” .  These changes were intended to make it easier for individuals to establish that they have a disability. After the passage of the ADA Amendments Act, most physical and mental impairments will constitute a disability. The central concern for school food authorities should be working collaboratively with families to ensure equal access to Program benefits for children with disabilities.</a:t>
            </a:r>
          </a:p>
        </p:txBody>
      </p:sp>
      <p:sp>
        <p:nvSpPr>
          <p:cNvPr id="4" name="Slide Number Placeholder 3"/>
          <p:cNvSpPr>
            <a:spLocks noGrp="1"/>
          </p:cNvSpPr>
          <p:nvPr>
            <p:ph type="sldNum" sz="quarter" idx="5"/>
          </p:nvPr>
        </p:nvSpPr>
        <p:spPr/>
        <p:txBody>
          <a:bodyPr/>
          <a:lstStyle/>
          <a:p>
            <a:fld id="{67A4372A-C77F-4AE7-86F6-82B4A39D7B0D}" type="slidenum">
              <a:rPr lang="en-US" smtClean="0"/>
              <a:t>5</a:t>
            </a:fld>
            <a:endParaRPr lang="en-US"/>
          </a:p>
        </p:txBody>
      </p:sp>
    </p:spTree>
    <p:extLst>
      <p:ext uri="{BB962C8B-B14F-4D97-AF65-F5344CB8AC3E}">
        <p14:creationId xmlns:p14="http://schemas.microsoft.com/office/powerpoint/2010/main" val="1560053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some examples of “ Major Life Activities” that may be impacted by a disability.</a:t>
            </a:r>
          </a:p>
          <a:p>
            <a:endParaRPr lang="en-US" dirty="0"/>
          </a:p>
          <a:p>
            <a:r>
              <a:rPr lang="en-US" dirty="0"/>
              <a:t>Major life activities include but are not limited to: caring for oneself, performing manual tasks, seeing, hearing, eating, sleeping, walking, standing, lifting, bending, speaking,</a:t>
            </a:r>
          </a:p>
          <a:p>
            <a:r>
              <a:rPr lang="en-US" dirty="0"/>
              <a:t>Breathing, learning, reading, concentrating, thinking, communicating, and working.</a:t>
            </a:r>
          </a:p>
          <a:p>
            <a:endParaRPr lang="en-US" dirty="0"/>
          </a:p>
          <a:p>
            <a:r>
              <a:rPr lang="en-US" dirty="0"/>
              <a:t>Significantly, this also includes major bodily functions such as functions to the immune system, normal cell growth, digestive system, bowel, bladder, neurological, brain and respiratory.</a:t>
            </a:r>
          </a:p>
          <a:p>
            <a:endParaRPr lang="en-US" dirty="0"/>
          </a:p>
          <a:p>
            <a:r>
              <a:rPr lang="en-US" dirty="0"/>
              <a:t>A food intolerance may be considered a disability if it substantially limits a major life activity.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DC2AE4-990E-4763-9371-BC25E565C3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627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Procurement of Special Meals- Federal regulations specifically prohibit disability discrimination through contractual means, including vended contracts. SFAs must make reasonable modifications for children with disabilities, regardless of whether the SFA operates the food service or contracts with a Food Service Management Company (FSMC). As applicable, modifications for children with disabilities must be included in the FSMC contract. SFAs that do not need dietary modifications at the time an FSMC bid is prepared should still include sufficient information in the bid to make certain the FSMC is aware that dietary modifications may be required during the term of the contract. </a:t>
            </a:r>
          </a:p>
          <a:p>
            <a:endParaRPr lang="en-US" dirty="0"/>
          </a:p>
          <a:p>
            <a:r>
              <a:rPr lang="en-US" dirty="0"/>
              <a:t>The NYSED FSMC prototype contract includes this language.</a:t>
            </a:r>
          </a:p>
        </p:txBody>
      </p:sp>
      <p:sp>
        <p:nvSpPr>
          <p:cNvPr id="4" name="Slide Number Placeholder 3"/>
          <p:cNvSpPr>
            <a:spLocks noGrp="1"/>
          </p:cNvSpPr>
          <p:nvPr>
            <p:ph type="sldNum" sz="quarter" idx="5"/>
          </p:nvPr>
        </p:nvSpPr>
        <p:spPr/>
        <p:txBody>
          <a:bodyPr/>
          <a:lstStyle/>
          <a:p>
            <a:fld id="{67A4372A-C77F-4AE7-86F6-82B4A39D7B0D}" type="slidenum">
              <a:rPr lang="en-US" smtClean="0"/>
              <a:t>7</a:t>
            </a:fld>
            <a:endParaRPr lang="en-US"/>
          </a:p>
        </p:txBody>
      </p:sp>
    </p:spTree>
    <p:extLst>
      <p:ext uri="{BB962C8B-B14F-4D97-AF65-F5344CB8AC3E}">
        <p14:creationId xmlns:p14="http://schemas.microsoft.com/office/powerpoint/2010/main" val="3059827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Ensure food service areas are accessible</a:t>
            </a:r>
          </a:p>
          <a:p>
            <a:pPr>
              <a:lnSpc>
                <a:spcPct val="100000"/>
              </a:lnSpc>
            </a:pPr>
            <a:r>
              <a:rPr lang="en-US" sz="2800" dirty="0"/>
              <a:t>Provide auxiliary aids and services, if needed.  Examples include:</a:t>
            </a:r>
          </a:p>
          <a:p>
            <a:pPr marL="1141413" lvl="1">
              <a:buFont typeface="Wingdings" panose="05000000000000000000" pitchFamily="2" charset="2"/>
              <a:buChar char="§"/>
            </a:pPr>
            <a:r>
              <a:rPr lang="en-US" sz="2400" dirty="0"/>
              <a:t>Food service aides</a:t>
            </a:r>
          </a:p>
          <a:p>
            <a:pPr marL="1141413" lvl="1">
              <a:buFont typeface="Wingdings" panose="05000000000000000000" pitchFamily="2" charset="2"/>
              <a:buChar char="§"/>
            </a:pPr>
            <a:r>
              <a:rPr lang="en-US" sz="2400" dirty="0"/>
              <a:t>Adaptive feeding equipment</a:t>
            </a:r>
          </a:p>
          <a:p>
            <a:pPr marL="1141413" lvl="1">
              <a:buFont typeface="Wingdings" panose="05000000000000000000" pitchFamily="2" charset="2"/>
              <a:buChar char="§"/>
            </a:pPr>
            <a:r>
              <a:rPr lang="en-US" sz="2400" dirty="0"/>
              <a:t>Meal tracking assistance</a:t>
            </a:r>
          </a:p>
          <a:p>
            <a:pPr marL="1141413" lvl="1">
              <a:lnSpc>
                <a:spcPct val="100000"/>
              </a:lnSpc>
              <a:buFont typeface="Wingdings" panose="05000000000000000000" pitchFamily="2" charset="2"/>
              <a:buChar char="§"/>
            </a:pPr>
            <a:r>
              <a:rPr lang="en-US" sz="2400" dirty="0"/>
              <a:t>Other effective methods</a:t>
            </a:r>
          </a:p>
          <a:p>
            <a:endParaRPr lang="en-US" dirty="0"/>
          </a:p>
        </p:txBody>
      </p:sp>
      <p:sp>
        <p:nvSpPr>
          <p:cNvPr id="4" name="Slide Number Placeholder 3"/>
          <p:cNvSpPr>
            <a:spLocks noGrp="1"/>
          </p:cNvSpPr>
          <p:nvPr>
            <p:ph type="sldNum" sz="quarter" idx="5"/>
          </p:nvPr>
        </p:nvSpPr>
        <p:spPr/>
        <p:txBody>
          <a:bodyPr/>
          <a:lstStyle/>
          <a:p>
            <a:fld id="{67A4372A-C77F-4AE7-86F6-82B4A39D7B0D}" type="slidenum">
              <a:rPr lang="en-US" smtClean="0"/>
              <a:t>8</a:t>
            </a:fld>
            <a:endParaRPr lang="en-US"/>
          </a:p>
        </p:txBody>
      </p:sp>
    </p:spTree>
    <p:extLst>
      <p:ext uri="{BB962C8B-B14F-4D97-AF65-F5344CB8AC3E}">
        <p14:creationId xmlns:p14="http://schemas.microsoft.com/office/powerpoint/2010/main" val="2903902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integration clause in Section 504 means that individuals with disabilities should be accommodated in the least restrictive and most integrated setting as possible.</a:t>
            </a:r>
          </a:p>
          <a:p>
            <a:endParaRPr lang="en-US" dirty="0"/>
          </a:p>
          <a:p>
            <a:r>
              <a:rPr lang="en-US" dirty="0"/>
              <a:t>This is important to keep in mind when accommodating food allergies.</a:t>
            </a:r>
          </a:p>
          <a:p>
            <a:endParaRPr lang="en-US" dirty="0"/>
          </a:p>
          <a:p>
            <a:r>
              <a:rPr lang="en-US" dirty="0"/>
              <a:t>SFAs must always balance safety vs stigma.</a:t>
            </a:r>
          </a:p>
        </p:txBody>
      </p:sp>
      <p:sp>
        <p:nvSpPr>
          <p:cNvPr id="4" name="Slide Number Placeholder 3"/>
          <p:cNvSpPr>
            <a:spLocks noGrp="1"/>
          </p:cNvSpPr>
          <p:nvPr>
            <p:ph type="sldNum" sz="quarter" idx="5"/>
          </p:nvPr>
        </p:nvSpPr>
        <p:spPr/>
        <p:txBody>
          <a:bodyPr/>
          <a:lstStyle/>
          <a:p>
            <a:fld id="{67A4372A-C77F-4AE7-86F6-82B4A39D7B0D}" type="slidenum">
              <a:rPr lang="en-US" smtClean="0"/>
              <a:t>9</a:t>
            </a:fld>
            <a:endParaRPr lang="en-US"/>
          </a:p>
        </p:txBody>
      </p:sp>
    </p:spTree>
    <p:extLst>
      <p:ext uri="{BB962C8B-B14F-4D97-AF65-F5344CB8AC3E}">
        <p14:creationId xmlns:p14="http://schemas.microsoft.com/office/powerpoint/2010/main" val="1436842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9DA57-D505-48E9-90E2-9FE7B8B2C7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F1F14E-7F55-4DCC-8F25-B1B3969955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B24C20-19DB-4CFE-9CE1-51475A1E40E2}"/>
              </a:ext>
            </a:extLst>
          </p:cNvPr>
          <p:cNvSpPr>
            <a:spLocks noGrp="1"/>
          </p:cNvSpPr>
          <p:nvPr>
            <p:ph type="dt" sz="half" idx="10"/>
          </p:nvPr>
        </p:nvSpPr>
        <p:spPr/>
        <p:txBody>
          <a:bodyPr/>
          <a:lstStyle/>
          <a:p>
            <a:fld id="{9AB3A824-1A51-4B26-AD58-A6D8E14F6C04}" type="datetimeFigureOut">
              <a:rPr lang="en-US" smtClean="0"/>
              <a:t>8/13/2020</a:t>
            </a:fld>
            <a:endParaRPr lang="en-US" dirty="0"/>
          </a:p>
        </p:txBody>
      </p:sp>
      <p:sp>
        <p:nvSpPr>
          <p:cNvPr id="5" name="Footer Placeholder 4">
            <a:extLst>
              <a:ext uri="{FF2B5EF4-FFF2-40B4-BE49-F238E27FC236}">
                <a16:creationId xmlns:a16="http://schemas.microsoft.com/office/drawing/2014/main" id="{5C6E798E-3CE1-498B-B560-AA6B66CD8357}"/>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834F57BA-0E39-4E0C-9B48-F0945E0280D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4366839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59A9F-B2D5-4A56-9DF6-31D4F2216B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8A1895-271D-4C20-8429-43258CFB1C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3ED11E-8267-4C1F-9208-281E1D721112}"/>
              </a:ext>
            </a:extLst>
          </p:cNvPr>
          <p:cNvSpPr>
            <a:spLocks noGrp="1"/>
          </p:cNvSpPr>
          <p:nvPr>
            <p:ph type="dt" sz="half" idx="10"/>
          </p:nvPr>
        </p:nvSpPr>
        <p:spPr/>
        <p:txBody>
          <a:bodyPr/>
          <a:lstStyle/>
          <a:p>
            <a:fld id="{D857E33E-8B18-4087-B112-809917729534}" type="datetimeFigureOut">
              <a:rPr lang="en-US" smtClean="0"/>
              <a:t>8/13/2020</a:t>
            </a:fld>
            <a:endParaRPr lang="en-US" dirty="0"/>
          </a:p>
        </p:txBody>
      </p:sp>
      <p:sp>
        <p:nvSpPr>
          <p:cNvPr id="5" name="Footer Placeholder 4">
            <a:extLst>
              <a:ext uri="{FF2B5EF4-FFF2-40B4-BE49-F238E27FC236}">
                <a16:creationId xmlns:a16="http://schemas.microsoft.com/office/drawing/2014/main" id="{3E4774E9-C4CA-448D-877A-D943D748282C}"/>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8D43E66C-2415-48F2-8327-B7D5C079FDD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44657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9F5030-9F07-4FC1-9A6A-D30FC00D00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73EAF1-62A1-429B-AAB0-D9949CADBD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B6513D-F3EE-4B0A-B05D-CA7B62D0E732}"/>
              </a:ext>
            </a:extLst>
          </p:cNvPr>
          <p:cNvSpPr>
            <a:spLocks noGrp="1"/>
          </p:cNvSpPr>
          <p:nvPr>
            <p:ph type="dt" sz="half" idx="10"/>
          </p:nvPr>
        </p:nvSpPr>
        <p:spPr/>
        <p:txBody>
          <a:bodyPr/>
          <a:lstStyle/>
          <a:p>
            <a:fld id="{D3FFE419-2371-464F-8239-3959401C3561}" type="datetimeFigureOut">
              <a:rPr lang="en-US" smtClean="0"/>
              <a:t>8/13/2020</a:t>
            </a:fld>
            <a:endParaRPr lang="en-US" dirty="0"/>
          </a:p>
        </p:txBody>
      </p:sp>
      <p:sp>
        <p:nvSpPr>
          <p:cNvPr id="5" name="Footer Placeholder 4">
            <a:extLst>
              <a:ext uri="{FF2B5EF4-FFF2-40B4-BE49-F238E27FC236}">
                <a16:creationId xmlns:a16="http://schemas.microsoft.com/office/drawing/2014/main" id="{9E3A3F42-E01E-489C-8D5E-799B8E2E3E5F}"/>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C2A08EF4-5A97-4681-896D-0566ADCBA83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6808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9DA57-D505-48E9-90E2-9FE7B8B2C7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F1F14E-7F55-4DCC-8F25-B1B3969955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B24C20-19DB-4CFE-9CE1-51475A1E40E2}"/>
              </a:ext>
            </a:extLst>
          </p:cNvPr>
          <p:cNvSpPr>
            <a:spLocks noGrp="1"/>
          </p:cNvSpPr>
          <p:nvPr>
            <p:ph type="dt" sz="half" idx="10"/>
          </p:nvPr>
        </p:nvSpPr>
        <p:spPr/>
        <p:txBody>
          <a:bodyPr/>
          <a:lstStyle/>
          <a:p>
            <a:fld id="{9334D819-9F07-4261-B09B-9E467E5D9002}" type="datetimeFigureOut">
              <a:rPr lang="en-US" smtClean="0"/>
              <a:pPr/>
              <a:t>8/13/2020</a:t>
            </a:fld>
            <a:endParaRPr lang="en-US" dirty="0"/>
          </a:p>
        </p:txBody>
      </p:sp>
      <p:sp>
        <p:nvSpPr>
          <p:cNvPr id="5" name="Footer Placeholder 4">
            <a:extLst>
              <a:ext uri="{FF2B5EF4-FFF2-40B4-BE49-F238E27FC236}">
                <a16:creationId xmlns:a16="http://schemas.microsoft.com/office/drawing/2014/main" id="{5C6E798E-3CE1-498B-B560-AA6B66CD83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4F57BA-0E39-4E0C-9B48-F0945E0280D2}"/>
              </a:ext>
            </a:extLst>
          </p:cNvPr>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776440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7A69D-B38A-4F8C-8CD8-2247736643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B2E142-5AE1-4145-A617-32AE67135F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38077-1FA9-4FB2-A640-D6FFC9981E88}"/>
              </a:ext>
            </a:extLst>
          </p:cNvPr>
          <p:cNvSpPr>
            <a:spLocks noGrp="1"/>
          </p:cNvSpPr>
          <p:nvPr>
            <p:ph type="dt" sz="half" idx="10"/>
          </p:nvPr>
        </p:nvSpPr>
        <p:spPr/>
        <p:txBody>
          <a:bodyPr/>
          <a:lstStyle/>
          <a:p>
            <a:fld id="{9334D819-9F07-4261-B09B-9E467E5D9002}" type="datetimeFigureOut">
              <a:rPr lang="en-US" smtClean="0"/>
              <a:t>8/13/2020</a:t>
            </a:fld>
            <a:endParaRPr lang="en-US" dirty="0"/>
          </a:p>
        </p:txBody>
      </p:sp>
      <p:sp>
        <p:nvSpPr>
          <p:cNvPr id="5" name="Footer Placeholder 4">
            <a:extLst>
              <a:ext uri="{FF2B5EF4-FFF2-40B4-BE49-F238E27FC236}">
                <a16:creationId xmlns:a16="http://schemas.microsoft.com/office/drawing/2014/main" id="{71AFACC9-9228-4675-8923-E237C84AE8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8C0B0E-ED0A-4BBE-B298-A54BDF3FACE9}"/>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527237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97F14-C533-44A2-8BF6-DC93FFF51C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67DC64-8141-431E-B074-2BE0A927D2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1B085C-2FAC-406B-9080-2945ECF584A7}"/>
              </a:ext>
            </a:extLst>
          </p:cNvPr>
          <p:cNvSpPr>
            <a:spLocks noGrp="1"/>
          </p:cNvSpPr>
          <p:nvPr>
            <p:ph type="dt" sz="half" idx="10"/>
          </p:nvPr>
        </p:nvSpPr>
        <p:spPr/>
        <p:txBody>
          <a:bodyPr/>
          <a:lstStyle/>
          <a:p>
            <a:fld id="{9334D819-9F07-4261-B09B-9E467E5D9002}" type="datetimeFigureOut">
              <a:rPr lang="en-US" smtClean="0"/>
              <a:pPr/>
              <a:t>8/13/2020</a:t>
            </a:fld>
            <a:endParaRPr lang="en-US" dirty="0"/>
          </a:p>
        </p:txBody>
      </p:sp>
      <p:sp>
        <p:nvSpPr>
          <p:cNvPr id="5" name="Footer Placeholder 4">
            <a:extLst>
              <a:ext uri="{FF2B5EF4-FFF2-40B4-BE49-F238E27FC236}">
                <a16:creationId xmlns:a16="http://schemas.microsoft.com/office/drawing/2014/main" id="{65C9FFC6-B407-40F9-8822-487B5A1044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B213D8-D25C-4BFE-991A-07CE21901EA3}"/>
              </a:ext>
            </a:extLst>
          </p:cNvPr>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909946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B495-33FE-4695-AFBD-5F74FE4508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223124-EA36-48E9-AF7D-AC7DD87218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7D0DB1-3CC3-420F-B577-791271FFAB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A4CCEA-A325-4720-99CC-B71175D1CBC7}"/>
              </a:ext>
            </a:extLst>
          </p:cNvPr>
          <p:cNvSpPr>
            <a:spLocks noGrp="1"/>
          </p:cNvSpPr>
          <p:nvPr>
            <p:ph type="dt" sz="half" idx="10"/>
          </p:nvPr>
        </p:nvSpPr>
        <p:spPr/>
        <p:txBody>
          <a:bodyPr/>
          <a:lstStyle/>
          <a:p>
            <a:fld id="{9334D819-9F07-4261-B09B-9E467E5D9002}" type="datetimeFigureOut">
              <a:rPr lang="en-US" smtClean="0"/>
              <a:t>8/13/2020</a:t>
            </a:fld>
            <a:endParaRPr lang="en-US" dirty="0"/>
          </a:p>
        </p:txBody>
      </p:sp>
      <p:sp>
        <p:nvSpPr>
          <p:cNvPr id="6" name="Footer Placeholder 5">
            <a:extLst>
              <a:ext uri="{FF2B5EF4-FFF2-40B4-BE49-F238E27FC236}">
                <a16:creationId xmlns:a16="http://schemas.microsoft.com/office/drawing/2014/main" id="{D6424911-8D7B-4474-924D-7D54105CCC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35F233C-FDFB-4DBB-BCEC-69E47AC78499}"/>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939979657"/>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2D32-BBF0-4EAE-A292-DC913DDDBE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934725-8C1C-4072-9FF3-3EE34D2B50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17EB5C-A9A4-4C08-AD51-F1D70E8596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8BC25F-B13E-45A0-8BB7-37F4A51AAD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F216FA-D578-470E-922E-1B00F7380A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5411A8-5A07-4CC0-9C30-5B0AD1AB8069}"/>
              </a:ext>
            </a:extLst>
          </p:cNvPr>
          <p:cNvSpPr>
            <a:spLocks noGrp="1"/>
          </p:cNvSpPr>
          <p:nvPr>
            <p:ph type="dt" sz="half" idx="10"/>
          </p:nvPr>
        </p:nvSpPr>
        <p:spPr/>
        <p:txBody>
          <a:bodyPr/>
          <a:lstStyle/>
          <a:p>
            <a:fld id="{9334D819-9F07-4261-B09B-9E467E5D9002}" type="datetimeFigureOut">
              <a:rPr lang="en-US" smtClean="0"/>
              <a:t>8/13/2020</a:t>
            </a:fld>
            <a:endParaRPr lang="en-US" dirty="0"/>
          </a:p>
        </p:txBody>
      </p:sp>
      <p:sp>
        <p:nvSpPr>
          <p:cNvPr id="8" name="Footer Placeholder 7">
            <a:extLst>
              <a:ext uri="{FF2B5EF4-FFF2-40B4-BE49-F238E27FC236}">
                <a16:creationId xmlns:a16="http://schemas.microsoft.com/office/drawing/2014/main" id="{95FBF214-6A58-4981-8CAA-7196CE68438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E1DE765-3D71-4C2E-B249-0D85A1709C6A}"/>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40667727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3D838-049B-4084-BAB2-958DFD774A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3F09EF-32D1-4757-9881-1CFBD2969365}"/>
              </a:ext>
            </a:extLst>
          </p:cNvPr>
          <p:cNvSpPr>
            <a:spLocks noGrp="1"/>
          </p:cNvSpPr>
          <p:nvPr>
            <p:ph type="dt" sz="half" idx="10"/>
          </p:nvPr>
        </p:nvSpPr>
        <p:spPr/>
        <p:txBody>
          <a:bodyPr/>
          <a:lstStyle/>
          <a:p>
            <a:fld id="{9334D819-9F07-4261-B09B-9E467E5D9002}" type="datetimeFigureOut">
              <a:rPr lang="en-US" smtClean="0"/>
              <a:t>8/13/2020</a:t>
            </a:fld>
            <a:endParaRPr lang="en-US" dirty="0"/>
          </a:p>
        </p:txBody>
      </p:sp>
      <p:sp>
        <p:nvSpPr>
          <p:cNvPr id="4" name="Footer Placeholder 3">
            <a:extLst>
              <a:ext uri="{FF2B5EF4-FFF2-40B4-BE49-F238E27FC236}">
                <a16:creationId xmlns:a16="http://schemas.microsoft.com/office/drawing/2014/main" id="{679A7303-E1A1-4644-A8D7-C642BCCB983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1FE34EB-4FF2-4707-B7F9-A8A8EF3EE6B0}"/>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864736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3D8C61-A8F9-441C-9F6D-FC49CADEEA25}"/>
              </a:ext>
            </a:extLst>
          </p:cNvPr>
          <p:cNvSpPr>
            <a:spLocks noGrp="1"/>
          </p:cNvSpPr>
          <p:nvPr>
            <p:ph type="dt" sz="half" idx="10"/>
          </p:nvPr>
        </p:nvSpPr>
        <p:spPr/>
        <p:txBody>
          <a:bodyPr/>
          <a:lstStyle/>
          <a:p>
            <a:fld id="{9334D819-9F07-4261-B09B-9E467E5D9002}" type="datetimeFigureOut">
              <a:rPr lang="en-US" smtClean="0"/>
              <a:t>8/13/2020</a:t>
            </a:fld>
            <a:endParaRPr lang="en-US" dirty="0"/>
          </a:p>
        </p:txBody>
      </p:sp>
      <p:sp>
        <p:nvSpPr>
          <p:cNvPr id="3" name="Footer Placeholder 2">
            <a:extLst>
              <a:ext uri="{FF2B5EF4-FFF2-40B4-BE49-F238E27FC236}">
                <a16:creationId xmlns:a16="http://schemas.microsoft.com/office/drawing/2014/main" id="{A417C452-9AD4-4BCB-879F-48CA03B0B3C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BF8A2A4-4B41-4DBC-B6F2-17BD43F62D9B}"/>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023113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57597-A3B9-461F-A47F-5C92D9ED74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7EC982-3C51-4B68-8D03-A3DDF45AD2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6379AC-D849-4FFA-84DB-577C527697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58F1A0-8082-4604-9685-3FE5DD61B360}"/>
              </a:ext>
            </a:extLst>
          </p:cNvPr>
          <p:cNvSpPr>
            <a:spLocks noGrp="1"/>
          </p:cNvSpPr>
          <p:nvPr>
            <p:ph type="dt" sz="half" idx="10"/>
          </p:nvPr>
        </p:nvSpPr>
        <p:spPr/>
        <p:txBody>
          <a:bodyPr/>
          <a:lstStyle/>
          <a:p>
            <a:fld id="{9334D819-9F07-4261-B09B-9E467E5D9002}" type="datetimeFigureOut">
              <a:rPr lang="en-US" smtClean="0"/>
              <a:t>8/13/2020</a:t>
            </a:fld>
            <a:endParaRPr lang="en-US" dirty="0"/>
          </a:p>
        </p:txBody>
      </p:sp>
      <p:sp>
        <p:nvSpPr>
          <p:cNvPr id="6" name="Footer Placeholder 5">
            <a:extLst>
              <a:ext uri="{FF2B5EF4-FFF2-40B4-BE49-F238E27FC236}">
                <a16:creationId xmlns:a16="http://schemas.microsoft.com/office/drawing/2014/main" id="{FB3B104E-693E-4003-912B-4FBF7F8BA46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286B6C-66C6-421E-8AD2-2182F9485C09}"/>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26418193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7A69D-B38A-4F8C-8CD8-2247736643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B2E142-5AE1-4145-A617-32AE67135F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38077-1FA9-4FB2-A640-D6FFC9981E88}"/>
              </a:ext>
            </a:extLst>
          </p:cNvPr>
          <p:cNvSpPr>
            <a:spLocks noGrp="1"/>
          </p:cNvSpPr>
          <p:nvPr>
            <p:ph type="dt" sz="half" idx="10"/>
          </p:nvPr>
        </p:nvSpPr>
        <p:spPr/>
        <p:txBody>
          <a:bodyPr/>
          <a:lstStyle/>
          <a:p>
            <a:fld id="{97D162C4-EDD9-4389-A98B-B87ECEA2A816}" type="datetimeFigureOut">
              <a:rPr lang="en-US" smtClean="0"/>
              <a:t>8/13/2020</a:t>
            </a:fld>
            <a:endParaRPr lang="en-US" dirty="0"/>
          </a:p>
        </p:txBody>
      </p:sp>
      <p:sp>
        <p:nvSpPr>
          <p:cNvPr id="5" name="Footer Placeholder 4">
            <a:extLst>
              <a:ext uri="{FF2B5EF4-FFF2-40B4-BE49-F238E27FC236}">
                <a16:creationId xmlns:a16="http://schemas.microsoft.com/office/drawing/2014/main" id="{71AFACC9-9228-4675-8923-E237C84AE823}"/>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278C0B0E-ED0A-4BBE-B298-A54BDF3FACE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40219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AFA7C-7DF5-438C-9AA2-669EC21013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6A9C3D-D7B6-4E0C-B8A7-2B7DCC541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CD45A2-5391-4439-9477-B7F738E9A9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A2FE1A-598D-4118-884F-3A91678290DE}"/>
              </a:ext>
            </a:extLst>
          </p:cNvPr>
          <p:cNvSpPr>
            <a:spLocks noGrp="1"/>
          </p:cNvSpPr>
          <p:nvPr>
            <p:ph type="dt" sz="half" idx="10"/>
          </p:nvPr>
        </p:nvSpPr>
        <p:spPr/>
        <p:txBody>
          <a:bodyPr/>
          <a:lstStyle/>
          <a:p>
            <a:fld id="{9334D819-9F07-4261-B09B-9E467E5D9002}" type="datetimeFigureOut">
              <a:rPr lang="en-US" smtClean="0"/>
              <a:t>8/13/2020</a:t>
            </a:fld>
            <a:endParaRPr lang="en-US" dirty="0"/>
          </a:p>
        </p:txBody>
      </p:sp>
      <p:sp>
        <p:nvSpPr>
          <p:cNvPr id="6" name="Footer Placeholder 5">
            <a:extLst>
              <a:ext uri="{FF2B5EF4-FFF2-40B4-BE49-F238E27FC236}">
                <a16:creationId xmlns:a16="http://schemas.microsoft.com/office/drawing/2014/main" id="{B55BD4B5-8566-451B-A3DF-FF03B8D8AB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B4F388D-A122-4748-AD1E-56BC721CF74E}"/>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241297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59A9F-B2D5-4A56-9DF6-31D4F2216B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8A1895-271D-4C20-8429-43258CFB1C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3ED11E-8267-4C1F-9208-281E1D721112}"/>
              </a:ext>
            </a:extLst>
          </p:cNvPr>
          <p:cNvSpPr>
            <a:spLocks noGrp="1"/>
          </p:cNvSpPr>
          <p:nvPr>
            <p:ph type="dt" sz="half" idx="10"/>
          </p:nvPr>
        </p:nvSpPr>
        <p:spPr/>
        <p:txBody>
          <a:bodyPr/>
          <a:lstStyle/>
          <a:p>
            <a:fld id="{9334D819-9F07-4261-B09B-9E467E5D9002}" type="datetimeFigureOut">
              <a:rPr lang="en-US" smtClean="0"/>
              <a:t>8/13/2020</a:t>
            </a:fld>
            <a:endParaRPr lang="en-US" dirty="0"/>
          </a:p>
        </p:txBody>
      </p:sp>
      <p:sp>
        <p:nvSpPr>
          <p:cNvPr id="5" name="Footer Placeholder 4">
            <a:extLst>
              <a:ext uri="{FF2B5EF4-FFF2-40B4-BE49-F238E27FC236}">
                <a16:creationId xmlns:a16="http://schemas.microsoft.com/office/drawing/2014/main" id="{3E4774E9-C4CA-448D-877A-D943D74828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43E66C-2415-48F2-8327-B7D5C079FDD3}"/>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723706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9F5030-9F07-4FC1-9A6A-D30FC00D00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73EAF1-62A1-429B-AAB0-D9949CADBD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B6513D-F3EE-4B0A-B05D-CA7B62D0E732}"/>
              </a:ext>
            </a:extLst>
          </p:cNvPr>
          <p:cNvSpPr>
            <a:spLocks noGrp="1"/>
          </p:cNvSpPr>
          <p:nvPr>
            <p:ph type="dt" sz="half" idx="10"/>
          </p:nvPr>
        </p:nvSpPr>
        <p:spPr/>
        <p:txBody>
          <a:bodyPr/>
          <a:lstStyle/>
          <a:p>
            <a:fld id="{9334D819-9F07-4261-B09B-9E467E5D9002}" type="datetimeFigureOut">
              <a:rPr lang="en-US" smtClean="0"/>
              <a:t>8/13/2020</a:t>
            </a:fld>
            <a:endParaRPr lang="en-US" dirty="0"/>
          </a:p>
        </p:txBody>
      </p:sp>
      <p:sp>
        <p:nvSpPr>
          <p:cNvPr id="5" name="Footer Placeholder 4">
            <a:extLst>
              <a:ext uri="{FF2B5EF4-FFF2-40B4-BE49-F238E27FC236}">
                <a16:creationId xmlns:a16="http://schemas.microsoft.com/office/drawing/2014/main" id="{9E3A3F42-E01E-489C-8D5E-799B8E2E3E5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A08EF4-5A97-4681-896D-0566ADCBA834}"/>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171459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97F14-C533-44A2-8BF6-DC93FFF51C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67DC64-8141-431E-B074-2BE0A927D2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1B085C-2FAC-406B-9080-2945ECF584A7}"/>
              </a:ext>
            </a:extLst>
          </p:cNvPr>
          <p:cNvSpPr>
            <a:spLocks noGrp="1"/>
          </p:cNvSpPr>
          <p:nvPr>
            <p:ph type="dt" sz="half" idx="10"/>
          </p:nvPr>
        </p:nvSpPr>
        <p:spPr/>
        <p:txBody>
          <a:bodyPr/>
          <a:lstStyle/>
          <a:p>
            <a:fld id="{3E5059C3-6A89-4494-99FF-5A4D6FFD50EB}" type="datetimeFigureOut">
              <a:rPr lang="en-US" smtClean="0"/>
              <a:t>8/13/2020</a:t>
            </a:fld>
            <a:endParaRPr lang="en-US" dirty="0"/>
          </a:p>
        </p:txBody>
      </p:sp>
      <p:sp>
        <p:nvSpPr>
          <p:cNvPr id="5" name="Footer Placeholder 4">
            <a:extLst>
              <a:ext uri="{FF2B5EF4-FFF2-40B4-BE49-F238E27FC236}">
                <a16:creationId xmlns:a16="http://schemas.microsoft.com/office/drawing/2014/main" id="{65C9FFC6-B407-40F9-8822-487B5A10447E}"/>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2CB213D8-D25C-4BFE-991A-07CE21901EA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65879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B495-33FE-4695-AFBD-5F74FE4508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223124-EA36-48E9-AF7D-AC7DD87218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7D0DB1-3CC3-420F-B577-791271FFAB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A4CCEA-A325-4720-99CC-B71175D1CBC7}"/>
              </a:ext>
            </a:extLst>
          </p:cNvPr>
          <p:cNvSpPr>
            <a:spLocks noGrp="1"/>
          </p:cNvSpPr>
          <p:nvPr>
            <p:ph type="dt" sz="half" idx="10"/>
          </p:nvPr>
        </p:nvSpPr>
        <p:spPr/>
        <p:txBody>
          <a:bodyPr/>
          <a:lstStyle/>
          <a:p>
            <a:fld id="{CA954B2F-12DE-47F5-8894-472B206D2E1E}" type="datetimeFigureOut">
              <a:rPr lang="en-US" smtClean="0"/>
              <a:t>8/13/2020</a:t>
            </a:fld>
            <a:endParaRPr lang="en-US" dirty="0"/>
          </a:p>
        </p:txBody>
      </p:sp>
      <p:sp>
        <p:nvSpPr>
          <p:cNvPr id="6" name="Footer Placeholder 5">
            <a:extLst>
              <a:ext uri="{FF2B5EF4-FFF2-40B4-BE49-F238E27FC236}">
                <a16:creationId xmlns:a16="http://schemas.microsoft.com/office/drawing/2014/main" id="{D6424911-8D7B-4474-924D-7D54105CCC88}"/>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id="{135F233C-FDFB-4DBB-BCEC-69E47AC7849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49942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2D32-BBF0-4EAE-A292-DC913DDDBE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934725-8C1C-4072-9FF3-3EE34D2B50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17EB5C-A9A4-4C08-AD51-F1D70E8596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8BC25F-B13E-45A0-8BB7-37F4A51AAD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F216FA-D578-470E-922E-1B00F7380A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5411A8-5A07-4CC0-9C30-5B0AD1AB8069}"/>
              </a:ext>
            </a:extLst>
          </p:cNvPr>
          <p:cNvSpPr>
            <a:spLocks noGrp="1"/>
          </p:cNvSpPr>
          <p:nvPr>
            <p:ph type="dt" sz="half" idx="10"/>
          </p:nvPr>
        </p:nvSpPr>
        <p:spPr/>
        <p:txBody>
          <a:bodyPr/>
          <a:lstStyle/>
          <a:p>
            <a:fld id="{3F30E46F-7819-4ACF-B48B-48222C2ACC88}" type="datetimeFigureOut">
              <a:rPr lang="en-US" smtClean="0"/>
              <a:t>8/13/2020</a:t>
            </a:fld>
            <a:endParaRPr lang="en-US" dirty="0"/>
          </a:p>
        </p:txBody>
      </p:sp>
      <p:sp>
        <p:nvSpPr>
          <p:cNvPr id="8" name="Footer Placeholder 7">
            <a:extLst>
              <a:ext uri="{FF2B5EF4-FFF2-40B4-BE49-F238E27FC236}">
                <a16:creationId xmlns:a16="http://schemas.microsoft.com/office/drawing/2014/main" id="{95FBF214-6A58-4981-8CAA-7196CE684388}"/>
              </a:ext>
            </a:extLst>
          </p:cNvPr>
          <p:cNvSpPr>
            <a:spLocks noGrp="1"/>
          </p:cNvSpPr>
          <p:nvPr>
            <p:ph type="ftr" sz="quarter" idx="11"/>
          </p:nvPr>
        </p:nvSpPr>
        <p:spPr/>
        <p:txBody>
          <a:bodyPr/>
          <a:lstStyle/>
          <a:p>
            <a:r>
              <a:rPr lang="en-US"/>
              <a:t>
              </a:t>
            </a:r>
            <a:endParaRPr lang="en-US" dirty="0"/>
          </a:p>
        </p:txBody>
      </p:sp>
      <p:sp>
        <p:nvSpPr>
          <p:cNvPr id="9" name="Slide Number Placeholder 8">
            <a:extLst>
              <a:ext uri="{FF2B5EF4-FFF2-40B4-BE49-F238E27FC236}">
                <a16:creationId xmlns:a16="http://schemas.microsoft.com/office/drawing/2014/main" id="{3E1DE765-3D71-4C2E-B249-0D85A1709C6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45862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3D838-049B-4084-BAB2-958DFD774A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3F09EF-32D1-4757-9881-1CFBD2969365}"/>
              </a:ext>
            </a:extLst>
          </p:cNvPr>
          <p:cNvSpPr>
            <a:spLocks noGrp="1"/>
          </p:cNvSpPr>
          <p:nvPr>
            <p:ph type="dt" sz="half" idx="10"/>
          </p:nvPr>
        </p:nvSpPr>
        <p:spPr/>
        <p:txBody>
          <a:bodyPr/>
          <a:lstStyle/>
          <a:p>
            <a:fld id="{1FAF3416-4057-4DAA-829D-4CA07428D088}" type="datetimeFigureOut">
              <a:rPr lang="en-US" smtClean="0"/>
              <a:t>8/13/2020</a:t>
            </a:fld>
            <a:endParaRPr lang="en-US" dirty="0"/>
          </a:p>
        </p:txBody>
      </p:sp>
      <p:sp>
        <p:nvSpPr>
          <p:cNvPr id="4" name="Footer Placeholder 3">
            <a:extLst>
              <a:ext uri="{FF2B5EF4-FFF2-40B4-BE49-F238E27FC236}">
                <a16:creationId xmlns:a16="http://schemas.microsoft.com/office/drawing/2014/main" id="{679A7303-E1A1-4644-A8D7-C642BCCB983C}"/>
              </a:ext>
            </a:extLst>
          </p:cNvPr>
          <p:cNvSpPr>
            <a:spLocks noGrp="1"/>
          </p:cNvSpPr>
          <p:nvPr>
            <p:ph type="ftr" sz="quarter" idx="11"/>
          </p:nvPr>
        </p:nvSpPr>
        <p:spPr/>
        <p:txBody>
          <a:bodyPr/>
          <a:lstStyle/>
          <a:p>
            <a:r>
              <a:rPr lang="en-US"/>
              <a:t>
              </a:t>
            </a:r>
            <a:endParaRPr lang="en-US" dirty="0"/>
          </a:p>
        </p:txBody>
      </p:sp>
      <p:sp>
        <p:nvSpPr>
          <p:cNvPr id="5" name="Slide Number Placeholder 4">
            <a:extLst>
              <a:ext uri="{FF2B5EF4-FFF2-40B4-BE49-F238E27FC236}">
                <a16:creationId xmlns:a16="http://schemas.microsoft.com/office/drawing/2014/main" id="{21FE34EB-4FF2-4707-B7F9-A8A8EF3EE6B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6670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3D8C61-A8F9-441C-9F6D-FC49CADEEA25}"/>
              </a:ext>
            </a:extLst>
          </p:cNvPr>
          <p:cNvSpPr>
            <a:spLocks noGrp="1"/>
          </p:cNvSpPr>
          <p:nvPr>
            <p:ph type="dt" sz="half" idx="10"/>
          </p:nvPr>
        </p:nvSpPr>
        <p:spPr/>
        <p:txBody>
          <a:bodyPr/>
          <a:lstStyle/>
          <a:p>
            <a:fld id="{921D9284-D300-4297-87F7-E791DCC15DB1}" type="datetimeFigureOut">
              <a:rPr lang="en-US" smtClean="0"/>
              <a:t>8/13/2020</a:t>
            </a:fld>
            <a:endParaRPr lang="en-US" dirty="0"/>
          </a:p>
        </p:txBody>
      </p:sp>
      <p:sp>
        <p:nvSpPr>
          <p:cNvPr id="3" name="Footer Placeholder 2">
            <a:extLst>
              <a:ext uri="{FF2B5EF4-FFF2-40B4-BE49-F238E27FC236}">
                <a16:creationId xmlns:a16="http://schemas.microsoft.com/office/drawing/2014/main" id="{A417C452-9AD4-4BCB-879F-48CA03B0B3C8}"/>
              </a:ext>
            </a:extLst>
          </p:cNvPr>
          <p:cNvSpPr>
            <a:spLocks noGrp="1"/>
          </p:cNvSpPr>
          <p:nvPr>
            <p:ph type="ftr" sz="quarter" idx="11"/>
          </p:nvPr>
        </p:nvSpPr>
        <p:spPr/>
        <p:txBody>
          <a:bodyPr/>
          <a:lstStyle/>
          <a:p>
            <a:r>
              <a:rPr lang="en-US"/>
              <a:t>
              </a:t>
            </a:r>
            <a:endParaRPr lang="en-US" dirty="0"/>
          </a:p>
        </p:txBody>
      </p:sp>
      <p:sp>
        <p:nvSpPr>
          <p:cNvPr id="4" name="Slide Number Placeholder 3">
            <a:extLst>
              <a:ext uri="{FF2B5EF4-FFF2-40B4-BE49-F238E27FC236}">
                <a16:creationId xmlns:a16="http://schemas.microsoft.com/office/drawing/2014/main" id="{5BF8A2A4-4B41-4DBC-B6F2-17BD43F62D9B}"/>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0541630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57597-A3B9-461F-A47F-5C92D9ED74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7EC982-3C51-4B68-8D03-A3DDF45AD2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6379AC-D849-4FFA-84DB-577C527697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58F1A0-8082-4604-9685-3FE5DD61B360}"/>
              </a:ext>
            </a:extLst>
          </p:cNvPr>
          <p:cNvSpPr>
            <a:spLocks noGrp="1"/>
          </p:cNvSpPr>
          <p:nvPr>
            <p:ph type="dt" sz="half" idx="10"/>
          </p:nvPr>
        </p:nvSpPr>
        <p:spPr/>
        <p:txBody>
          <a:bodyPr/>
          <a:lstStyle/>
          <a:p>
            <a:fld id="{37D525BB-DA17-4BA0-B3C8-3AC3ABC827E6}" type="datetimeFigureOut">
              <a:rPr lang="en-US" smtClean="0"/>
              <a:t>8/13/2020</a:t>
            </a:fld>
            <a:endParaRPr lang="en-US" dirty="0"/>
          </a:p>
        </p:txBody>
      </p:sp>
      <p:sp>
        <p:nvSpPr>
          <p:cNvPr id="6" name="Footer Placeholder 5">
            <a:extLst>
              <a:ext uri="{FF2B5EF4-FFF2-40B4-BE49-F238E27FC236}">
                <a16:creationId xmlns:a16="http://schemas.microsoft.com/office/drawing/2014/main" id="{FB3B104E-693E-4003-912B-4FBF7F8BA469}"/>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id="{DB286B6C-66C6-421E-8AD2-2182F9485C0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1103138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AFA7C-7DF5-438C-9AA2-669EC21013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6A9C3D-D7B6-4E0C-B8A7-2B7DCC541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CD45A2-5391-4439-9477-B7F738E9A9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A2FE1A-598D-4118-884F-3A91678290DE}"/>
              </a:ext>
            </a:extLst>
          </p:cNvPr>
          <p:cNvSpPr>
            <a:spLocks noGrp="1"/>
          </p:cNvSpPr>
          <p:nvPr>
            <p:ph type="dt" sz="half" idx="10"/>
          </p:nvPr>
        </p:nvSpPr>
        <p:spPr/>
        <p:txBody>
          <a:bodyPr/>
          <a:lstStyle/>
          <a:p>
            <a:fld id="{B16C4C9A-3960-41CF-A4E9-2A8FB932454B}" type="datetimeFigureOut">
              <a:rPr lang="en-US" smtClean="0"/>
              <a:t>8/13/2020</a:t>
            </a:fld>
            <a:endParaRPr lang="en-US" dirty="0"/>
          </a:p>
        </p:txBody>
      </p:sp>
      <p:sp>
        <p:nvSpPr>
          <p:cNvPr id="6" name="Footer Placeholder 5">
            <a:extLst>
              <a:ext uri="{FF2B5EF4-FFF2-40B4-BE49-F238E27FC236}">
                <a16:creationId xmlns:a16="http://schemas.microsoft.com/office/drawing/2014/main" id="{B55BD4B5-8566-451B-A3DF-FF03B8D8AB56}"/>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id="{BB4F388D-A122-4748-AD1E-56BC721CF74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9309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3E183C-029F-4DC7-9DE1-F114FE7FBB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B31943-5183-4BEB-99E0-ADB2AC50BB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8E87BC-E203-4DB5-8961-4207AF8F31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C1C18-307B-4F68-A007-B5B542270E8D}" type="datetimeFigureOut">
              <a:rPr lang="en-US" smtClean="0"/>
              <a:t>8/13/2020</a:t>
            </a:fld>
            <a:endParaRPr lang="en-US" dirty="0"/>
          </a:p>
        </p:txBody>
      </p:sp>
      <p:sp>
        <p:nvSpPr>
          <p:cNvPr id="5" name="Footer Placeholder 4">
            <a:extLst>
              <a:ext uri="{FF2B5EF4-FFF2-40B4-BE49-F238E27FC236}">
                <a16:creationId xmlns:a16="http://schemas.microsoft.com/office/drawing/2014/main" id="{9316D6CD-F3AE-4089-BC03-0D2FF058EA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a:t>
            </a:r>
            <a:endParaRPr lang="en-US" dirty="0"/>
          </a:p>
        </p:txBody>
      </p:sp>
      <p:sp>
        <p:nvSpPr>
          <p:cNvPr id="6" name="Slide Number Placeholder 5">
            <a:extLst>
              <a:ext uri="{FF2B5EF4-FFF2-40B4-BE49-F238E27FC236}">
                <a16:creationId xmlns:a16="http://schemas.microsoft.com/office/drawing/2014/main" id="{2BFCB732-6491-44EF-A0EC-0ED3995031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82155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3E183C-029F-4DC7-9DE1-F114FE7FBB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B31943-5183-4BEB-99E0-ADB2AC50BB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8E87BC-E203-4DB5-8961-4207AF8F31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4D819-9F07-4261-B09B-9E467E5D9002}" type="datetimeFigureOut">
              <a:rPr lang="en-US" smtClean="0"/>
              <a:pPr/>
              <a:t>8/13/2020</a:t>
            </a:fld>
            <a:endParaRPr lang="en-US" dirty="0"/>
          </a:p>
        </p:txBody>
      </p:sp>
      <p:sp>
        <p:nvSpPr>
          <p:cNvPr id="5" name="Footer Placeholder 4">
            <a:extLst>
              <a:ext uri="{FF2B5EF4-FFF2-40B4-BE49-F238E27FC236}">
                <a16:creationId xmlns:a16="http://schemas.microsoft.com/office/drawing/2014/main" id="{9316D6CD-F3AE-4089-BC03-0D2FF058EA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BFCB732-6491-44EF-A0EC-0ED3995031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5478949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fns-prod.azureedge.net/sites/default/files/cn/SP26-2017os.pdf"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hyperlink" Target="https://www.naturopataonline.org/alimentazione/intolleranze-alimentari/2-intolleranze-alimentari-e-allergie-ai-cibi-le-differenze.ht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hyperlink" Target="http://www.publicdomainpictures.net/view-image.php?image=164002&amp;picture=docto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hyperlink" Target="https://lifenutrition.com.au/2016/10/19/milk-alternatives-a-quick-review/"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cronkitenewsonline.com/2014/08/some-schools-take-a-pass-on-program-to-give-free-meals-to-student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hyperlink" Target="https://www.complianceumbrella.com/"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fns.usda.gov/policy-memorandum-modifications-accomodate"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hyperlink" Target="http://www.fns.usda.gov/school-meals/accommodating-disabilities-school-meal-programs-guidance-and-qas"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saneeya.wordpress.com/2015/04/02/lessons-from-my-physical-disabilit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hyperlink" Target="http://blog.timesunion.com/aprofessorswife/youre-not-leaving-until-you-eat/439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0BD8B065-EE51-4AE2-A94C-86249998F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0FE5225-62B9-48B9-A2D7-A4A9CB76E443}"/>
              </a:ext>
            </a:extLst>
          </p:cNvPr>
          <p:cNvSpPr>
            <a:spLocks noGrp="1"/>
          </p:cNvSpPr>
          <p:nvPr>
            <p:ph type="ctrTitle"/>
          </p:nvPr>
        </p:nvSpPr>
        <p:spPr>
          <a:xfrm>
            <a:off x="3255818" y="1517731"/>
            <a:ext cx="6733309" cy="2387918"/>
          </a:xfrm>
        </p:spPr>
        <p:txBody>
          <a:bodyPr anchor="b">
            <a:noAutofit/>
          </a:bodyPr>
          <a:lstStyle/>
          <a:p>
            <a:r>
              <a:rPr lang="en-US" sz="4400" b="1" dirty="0">
                <a:solidFill>
                  <a:schemeClr val="tx2"/>
                </a:solidFill>
              </a:rPr>
              <a:t> Accommodating Individuals with Disabilities in Child Nutrition Programs</a:t>
            </a:r>
          </a:p>
        </p:txBody>
      </p:sp>
      <p:sp>
        <p:nvSpPr>
          <p:cNvPr id="3" name="Subtitle 2">
            <a:extLst>
              <a:ext uri="{FF2B5EF4-FFF2-40B4-BE49-F238E27FC236}">
                <a16:creationId xmlns:a16="http://schemas.microsoft.com/office/drawing/2014/main" id="{98E30AFE-662C-43D8-9FF8-A2FD0D0B9D93}"/>
              </a:ext>
            </a:extLst>
          </p:cNvPr>
          <p:cNvSpPr>
            <a:spLocks noGrp="1"/>
          </p:cNvSpPr>
          <p:nvPr>
            <p:ph type="subTitle" idx="1"/>
          </p:nvPr>
        </p:nvSpPr>
        <p:spPr>
          <a:xfrm>
            <a:off x="4786031" y="6021045"/>
            <a:ext cx="4669273" cy="682079"/>
          </a:xfrm>
        </p:spPr>
        <p:txBody>
          <a:bodyPr>
            <a:normAutofit/>
          </a:bodyPr>
          <a:lstStyle/>
          <a:p>
            <a:r>
              <a:rPr lang="en-US" sz="1800" b="1" dirty="0">
                <a:solidFill>
                  <a:schemeClr val="tx2"/>
                </a:solidFill>
              </a:rPr>
              <a:t>1 hour Professional Standards Training </a:t>
            </a:r>
          </a:p>
        </p:txBody>
      </p:sp>
      <p:grpSp>
        <p:nvGrpSpPr>
          <p:cNvPr id="38" name="Group 37">
            <a:extLst>
              <a:ext uri="{FF2B5EF4-FFF2-40B4-BE49-F238E27FC236}">
                <a16:creationId xmlns:a16="http://schemas.microsoft.com/office/drawing/2014/main" id="{18999293-B054-4B57-A26F-D04C2BB11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43336"/>
            <a:ext cx="5163047" cy="2657478"/>
            <a:chOff x="6867015" y="-1"/>
            <a:chExt cx="5324985" cy="3251912"/>
          </a:xfrm>
          <a:solidFill>
            <a:schemeClr val="bg1">
              <a:alpha val="30000"/>
            </a:schemeClr>
          </a:solidFill>
        </p:grpSpPr>
        <p:sp>
          <p:nvSpPr>
            <p:cNvPr id="39" name="Freeform: Shape 38">
              <a:extLst>
                <a:ext uri="{FF2B5EF4-FFF2-40B4-BE49-F238E27FC236}">
                  <a16:creationId xmlns:a16="http://schemas.microsoft.com/office/drawing/2014/main" id="{5E505D8A-F41A-450D-A648-E77DF6B8D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E2BD6DCE-6A81-4F34-9958-67B578EA1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C462BE8-CD72-48CF-8A7B-C716D2B99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1C2CDB70-40F1-4D00-8F17-A532E732E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4" name="Group 43">
            <a:extLst>
              <a:ext uri="{FF2B5EF4-FFF2-40B4-BE49-F238E27FC236}">
                <a16:creationId xmlns:a16="http://schemas.microsoft.com/office/drawing/2014/main" id="{761945C4-D997-42F3-B59A-984CF00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45" name="Freeform: Shape 44">
              <a:extLst>
                <a:ext uri="{FF2B5EF4-FFF2-40B4-BE49-F238E27FC236}">
                  <a16:creationId xmlns:a16="http://schemas.microsoft.com/office/drawing/2014/main" id="{4651FE4A-9487-43BE-A388-13453574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F44B0EF3-9992-4B95-8A43-6206B3FC3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041B1C1F-C2FE-4C47-9D74-ADB9B53F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1048177B-A49E-4E24-9007-07A0EDD6A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8" name="Picture 7" descr="New York Sate Education Department Child Nutrition Knowledge Center">
            <a:extLst>
              <a:ext uri="{FF2B5EF4-FFF2-40B4-BE49-F238E27FC236}">
                <a16:creationId xmlns:a16="http://schemas.microsoft.com/office/drawing/2014/main" id="{D20E2DFC-FEDB-4B9F-859D-78D0A5854ABB}"/>
              </a:ext>
            </a:extLst>
          </p:cNvPr>
          <p:cNvPicPr>
            <a:picLocks noChangeAspect="1"/>
          </p:cNvPicPr>
          <p:nvPr/>
        </p:nvPicPr>
        <p:blipFill>
          <a:blip r:embed="rId3"/>
          <a:stretch>
            <a:fillRect/>
          </a:stretch>
        </p:blipFill>
        <p:spPr>
          <a:xfrm>
            <a:off x="5092266" y="4729538"/>
            <a:ext cx="5434123" cy="1136708"/>
          </a:xfrm>
          <a:prstGeom prst="rect">
            <a:avLst/>
          </a:prstGeom>
        </p:spPr>
      </p:pic>
    </p:spTree>
    <p:extLst>
      <p:ext uri="{BB962C8B-B14F-4D97-AF65-F5344CB8AC3E}">
        <p14:creationId xmlns:p14="http://schemas.microsoft.com/office/powerpoint/2010/main" val="3952526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802FA-3713-4F2D-A7C9-524513960006}"/>
              </a:ext>
            </a:extLst>
          </p:cNvPr>
          <p:cNvSpPr>
            <a:spLocks noGrp="1"/>
          </p:cNvSpPr>
          <p:nvPr>
            <p:ph type="title"/>
          </p:nvPr>
        </p:nvSpPr>
        <p:spPr/>
        <p:txBody>
          <a:bodyPr anchor="ctr">
            <a:normAutofit/>
          </a:bodyPr>
          <a:lstStyle/>
          <a:p>
            <a:r>
              <a:rPr lang="en-US" dirty="0"/>
              <a:t>Reasonable modification</a:t>
            </a:r>
          </a:p>
        </p:txBody>
      </p:sp>
      <p:graphicFrame>
        <p:nvGraphicFramePr>
          <p:cNvPr id="5" name="Content Placeholder 2">
            <a:extLst>
              <a:ext uri="{FF2B5EF4-FFF2-40B4-BE49-F238E27FC236}">
                <a16:creationId xmlns:a16="http://schemas.microsoft.com/office/drawing/2014/main" id="{58E76B5A-EA5C-4BE2-A8D2-A15771A9C4A2}"/>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0686462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3761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9F79951-3059-4E18-85CA-62B458DE5A17}"/>
              </a:ext>
              <a:ext uri="{C183D7F6-B498-43B3-948B-1728B52AA6E4}">
                <adec:decorative xmlns:adec="http://schemas.microsoft.com/office/drawing/2017/decorative" val="0"/>
              </a:ext>
            </a:extLst>
          </p:cNvPr>
          <p:cNvSpPr>
            <a:spLocks noGrp="1"/>
          </p:cNvSpPr>
          <p:nvPr>
            <p:ph type="title"/>
          </p:nvPr>
        </p:nvSpPr>
        <p:spPr>
          <a:xfrm>
            <a:off x="391745" y="871301"/>
            <a:ext cx="5064370" cy="1868975"/>
          </a:xfrm>
        </p:spPr>
        <p:txBody>
          <a:bodyPr/>
          <a:lstStyle/>
          <a:p>
            <a:pPr algn="ctr"/>
            <a:r>
              <a:rPr lang="en-US" dirty="0"/>
              <a:t>For Your Consideration</a:t>
            </a:r>
          </a:p>
        </p:txBody>
      </p:sp>
      <p:sp>
        <p:nvSpPr>
          <p:cNvPr id="3" name="Content Placeholder 2">
            <a:extLst>
              <a:ext uri="{FF2B5EF4-FFF2-40B4-BE49-F238E27FC236}">
                <a16:creationId xmlns:a16="http://schemas.microsoft.com/office/drawing/2014/main" id="{7BF50868-AE7A-41AA-A8CB-BBBB76070C25}"/>
              </a:ext>
            </a:extLst>
          </p:cNvPr>
          <p:cNvSpPr>
            <a:spLocks noGrp="1"/>
          </p:cNvSpPr>
          <p:nvPr>
            <p:ph idx="4294967295"/>
          </p:nvPr>
        </p:nvSpPr>
        <p:spPr>
          <a:xfrm>
            <a:off x="1006005" y="2842846"/>
            <a:ext cx="6159500" cy="1868975"/>
          </a:xfrm>
        </p:spPr>
        <p:txBody>
          <a:bodyPr>
            <a:normAutofit/>
          </a:bodyPr>
          <a:lstStyle/>
          <a:p>
            <a:r>
              <a:rPr lang="en-US" dirty="0"/>
              <a:t>Costs/Resources</a:t>
            </a:r>
          </a:p>
          <a:p>
            <a:r>
              <a:rPr lang="en-US" dirty="0"/>
              <a:t>Facts</a:t>
            </a:r>
          </a:p>
          <a:p>
            <a:r>
              <a:rPr lang="en-US" dirty="0"/>
              <a:t>“Lifestyle” choice versus disability</a:t>
            </a:r>
          </a:p>
        </p:txBody>
      </p:sp>
      <p:sp>
        <p:nvSpPr>
          <p:cNvPr id="7" name="TextBox 6" descr="Statement that says health concerns or preferences that a child eat a specific diet because the parent/ guardian believes it is a healthier for the child are not disabilities and do not require modification">
            <a:extLst>
              <a:ext uri="{FF2B5EF4-FFF2-40B4-BE49-F238E27FC236}">
                <a16:creationId xmlns:a16="http://schemas.microsoft.com/office/drawing/2014/main" id="{B2D5D510-753D-4093-85AF-7D38B32C3AAF}"/>
              </a:ext>
            </a:extLst>
          </p:cNvPr>
          <p:cNvSpPr txBox="1"/>
          <p:nvPr/>
        </p:nvSpPr>
        <p:spPr>
          <a:xfrm>
            <a:off x="1006005" y="4711821"/>
            <a:ext cx="5857701" cy="1200329"/>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1000"/>
              </a:spcBef>
              <a:spcAft>
                <a:spcPts val="0"/>
              </a:spcAft>
              <a:buClr>
                <a:srgbClr val="B31166"/>
              </a:buClr>
              <a:buSzPct val="80000"/>
              <a:buFont typeface="Wingdings 3" charset="2"/>
              <a:buChar char=""/>
              <a:tabLst/>
              <a:defRPr/>
            </a:pPr>
            <a:r>
              <a:rPr kumimoji="0" lang="en-US" sz="1800" b="0" i="0" u="none" strike="noStrike" kern="1200" cap="none" spc="0" normalizeH="0" baseline="0" noProof="0" dirty="0">
                <a:ln>
                  <a:noFill/>
                </a:ln>
                <a:solidFill>
                  <a:srgbClr val="9B6BF2"/>
                </a:solidFill>
                <a:effectLst/>
                <a:uLnTx/>
                <a:uFillTx/>
                <a:latin typeface="Century Gothic" panose="020B0502020202020204"/>
                <a:ea typeface="+mn-ea"/>
                <a:cs typeface="+mn-cs"/>
              </a:rPr>
              <a:t>Health concerns or preferences that a child eat a specific diet because the parent/guardian believes it is healthier for the child </a:t>
            </a:r>
            <a:r>
              <a:rPr kumimoji="0" lang="en-US" sz="1800" b="1" i="0" u="sng" strike="noStrike" kern="1200" cap="none" spc="0" normalizeH="0" baseline="0" noProof="0" dirty="0">
                <a:ln>
                  <a:noFill/>
                </a:ln>
                <a:solidFill>
                  <a:srgbClr val="9B6BF2"/>
                </a:solidFill>
                <a:effectLst/>
                <a:uLnTx/>
                <a:uFillTx/>
                <a:latin typeface="Century Gothic" panose="020B0502020202020204"/>
                <a:ea typeface="+mn-ea"/>
                <a:cs typeface="+mn-cs"/>
              </a:rPr>
              <a:t>are not disabilities</a:t>
            </a:r>
            <a:r>
              <a:rPr kumimoji="0" lang="en-US" sz="1800" b="0" i="0" u="sng" strike="noStrike" kern="1200" cap="none" spc="0" normalizeH="0" baseline="0" noProof="0" dirty="0">
                <a:ln>
                  <a:noFill/>
                </a:ln>
                <a:solidFill>
                  <a:srgbClr val="9B6BF2"/>
                </a:solidFill>
                <a:effectLst/>
                <a:uLnTx/>
                <a:uFillTx/>
                <a:latin typeface="Century Gothic" panose="020B0502020202020204"/>
                <a:ea typeface="+mn-ea"/>
                <a:cs typeface="+mn-cs"/>
              </a:rPr>
              <a:t> </a:t>
            </a:r>
            <a:r>
              <a:rPr kumimoji="0" lang="en-US" sz="1800" b="0" i="0" u="none" strike="noStrike" kern="1200" cap="none" spc="0" normalizeH="0" baseline="0" noProof="0" dirty="0">
                <a:ln>
                  <a:noFill/>
                </a:ln>
                <a:solidFill>
                  <a:srgbClr val="9B6BF2"/>
                </a:solidFill>
                <a:effectLst/>
                <a:uLnTx/>
                <a:uFillTx/>
                <a:latin typeface="Century Gothic" panose="020B0502020202020204"/>
                <a:ea typeface="+mn-ea"/>
                <a:cs typeface="+mn-cs"/>
              </a:rPr>
              <a:t>and do not require a modification. </a:t>
            </a:r>
          </a:p>
        </p:txBody>
      </p:sp>
      <p:sp>
        <p:nvSpPr>
          <p:cNvPr id="4" name="Text Placeholder 3">
            <a:extLst>
              <a:ext uri="{FF2B5EF4-FFF2-40B4-BE49-F238E27FC236}">
                <a16:creationId xmlns:a16="http://schemas.microsoft.com/office/drawing/2014/main" id="{9F67ABED-006F-4389-8200-8EBEE377686F}"/>
              </a:ext>
            </a:extLst>
          </p:cNvPr>
          <p:cNvSpPr>
            <a:spLocks noGrp="1"/>
          </p:cNvSpPr>
          <p:nvPr>
            <p:ph type="body" sz="half" idx="4294967295"/>
          </p:nvPr>
        </p:nvSpPr>
        <p:spPr>
          <a:xfrm>
            <a:off x="7639182" y="654339"/>
            <a:ext cx="3932237" cy="3651250"/>
          </a:xfrm>
        </p:spPr>
        <p:txBody>
          <a:bodyPr/>
          <a:lstStyle/>
          <a:p>
            <a:endParaRPr lang="en-US" dirty="0"/>
          </a:p>
          <a:p>
            <a:r>
              <a:rPr lang="en-US" sz="2800" dirty="0"/>
              <a:t>Refer to:</a:t>
            </a:r>
          </a:p>
          <a:p>
            <a:r>
              <a:rPr lang="en-US" sz="2800" dirty="0"/>
              <a:t>Accommodating Disabilities in the School Meal Programs: Guidance and Questions and Answers (Q&amp;As)</a:t>
            </a:r>
          </a:p>
          <a:p>
            <a:endParaRPr lang="en-US" sz="1200" dirty="0">
              <a:solidFill>
                <a:srgbClr val="954F72"/>
              </a:solidFill>
              <a:hlinkClick r:id="rId3">
                <a:extLst>
                  <a:ext uri="{A12FA001-AC4F-418D-AE19-62706E023703}">
                    <ahyp:hlinkClr xmlns:ahyp="http://schemas.microsoft.com/office/drawing/2018/hyperlinkcolor" val="tx"/>
                  </a:ext>
                </a:extLst>
              </a:hlinkClick>
            </a:endParaRPr>
          </a:p>
        </p:txBody>
      </p:sp>
      <p:sp>
        <p:nvSpPr>
          <p:cNvPr id="9" name="TextBox 8">
            <a:extLst>
              <a:ext uri="{FF2B5EF4-FFF2-40B4-BE49-F238E27FC236}">
                <a16:creationId xmlns:a16="http://schemas.microsoft.com/office/drawing/2014/main" id="{7A39017A-CD02-4505-AA3F-21923A2F5518}"/>
              </a:ext>
            </a:extLst>
          </p:cNvPr>
          <p:cNvSpPr txBox="1"/>
          <p:nvPr/>
        </p:nvSpPr>
        <p:spPr>
          <a:xfrm flipH="1">
            <a:off x="7730835" y="4378036"/>
            <a:ext cx="4100945" cy="996170"/>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b="1" i="1" u="sng" dirty="0">
                <a:solidFill>
                  <a:srgbClr val="7030A0"/>
                </a:solidFill>
                <a:latin typeface="Calibri" panose="020F0502020204030204"/>
                <a:hlinkClick r:id="rId3">
                  <a:extLst>
                    <a:ext uri="{A12FA001-AC4F-418D-AE19-62706E023703}">
                      <ahyp:hlinkClr xmlns:ahyp="http://schemas.microsoft.com/office/drawing/2018/hyperlinkcolor" val="tx"/>
                    </a:ext>
                  </a:extLst>
                </a:hlinkClick>
              </a:rPr>
              <a:t>f</a:t>
            </a:r>
            <a:r>
              <a:rPr kumimoji="0" lang="en-US" sz="1400" b="1" i="1" u="sng" strike="noStrike" kern="1200" cap="none" spc="0" normalizeH="0" baseline="0" noProof="0" dirty="0" err="1">
                <a:ln>
                  <a:noFill/>
                </a:ln>
                <a:solidFill>
                  <a:srgbClr val="7030A0"/>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ollow</a:t>
            </a:r>
            <a:r>
              <a:rPr kumimoji="0" lang="en-US" sz="1400" b="1" i="1" u="sng" strike="noStrike" kern="1200" cap="none" spc="0" normalizeH="0" baseline="0" noProof="0" dirty="0">
                <a:ln>
                  <a:noFill/>
                </a:ln>
                <a:solidFill>
                  <a:srgbClr val="7030A0"/>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 this link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1" u="none" strike="noStrike" kern="1200" cap="none" spc="0" normalizeH="0" baseline="0" noProof="0" dirty="0">
                <a:ln>
                  <a:noFill/>
                </a:ln>
                <a:solidFill>
                  <a:srgbClr val="7030A0"/>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https://fns-prod.azureedge.net/sites/default/files/cn/SP26-2017os.pdf</a:t>
            </a:r>
            <a:endParaRPr kumimoji="0" lang="en-US" sz="1400" b="0" i="1"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531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2B2A18-5A31-4E28-A956-5B9269643C6E}"/>
              </a:ext>
            </a:extLst>
          </p:cNvPr>
          <p:cNvSpPr>
            <a:spLocks noGrp="1"/>
          </p:cNvSpPr>
          <p:nvPr>
            <p:ph type="title"/>
          </p:nvPr>
        </p:nvSpPr>
        <p:spPr>
          <a:xfrm>
            <a:off x="838200" y="365125"/>
            <a:ext cx="10515600" cy="1325563"/>
          </a:xfrm>
        </p:spPr>
        <p:txBody>
          <a:bodyPr>
            <a:normAutofit/>
          </a:bodyPr>
          <a:lstStyle/>
          <a:p>
            <a:r>
              <a:rPr lang="en-US" sz="4600">
                <a:solidFill>
                  <a:srgbClr val="FFFFFF"/>
                </a:solidFill>
              </a:rPr>
              <a:t>Modification provided:</a:t>
            </a:r>
          </a:p>
        </p:txBody>
      </p:sp>
      <p:sp>
        <p:nvSpPr>
          <p:cNvPr id="3" name="Content Placeholder 2">
            <a:extLst>
              <a:ext uri="{FF2B5EF4-FFF2-40B4-BE49-F238E27FC236}">
                <a16:creationId xmlns:a16="http://schemas.microsoft.com/office/drawing/2014/main" id="{ADEAF756-FEF7-4606-B25C-E33E6B587CF8}"/>
              </a:ext>
            </a:extLst>
          </p:cNvPr>
          <p:cNvSpPr>
            <a:spLocks noGrp="1"/>
          </p:cNvSpPr>
          <p:nvPr>
            <p:ph idx="1"/>
          </p:nvPr>
        </p:nvSpPr>
        <p:spPr>
          <a:xfrm>
            <a:off x="838200" y="2438400"/>
            <a:ext cx="10515600" cy="3738562"/>
          </a:xfrm>
        </p:spPr>
        <p:txBody>
          <a:bodyPr>
            <a:normAutofit/>
          </a:bodyPr>
          <a:lstStyle/>
          <a:p>
            <a:r>
              <a:rPr lang="en-US" sz="2600"/>
              <a:t>Should be related to the disability or limitations caused by the disability</a:t>
            </a:r>
          </a:p>
          <a:p>
            <a:endParaRPr lang="en-US" sz="2600"/>
          </a:p>
          <a:p>
            <a:r>
              <a:rPr lang="en-US" sz="2600"/>
              <a:t>Does not have to be the modification requested</a:t>
            </a:r>
          </a:p>
          <a:p>
            <a:endParaRPr lang="en-US" sz="2600"/>
          </a:p>
          <a:p>
            <a:r>
              <a:rPr lang="en-US" sz="2600"/>
              <a:t>Must (generally) be free of charge</a:t>
            </a:r>
          </a:p>
          <a:p>
            <a:pPr marL="0" indent="0">
              <a:buNone/>
            </a:pPr>
            <a:endParaRPr lang="en-US" sz="2600"/>
          </a:p>
          <a:p>
            <a:r>
              <a:rPr lang="en-US" sz="2600"/>
              <a:t>Should be implemented even when the person requesting the modification believes more should be done</a:t>
            </a:r>
          </a:p>
        </p:txBody>
      </p:sp>
    </p:spTree>
    <p:extLst>
      <p:ext uri="{BB962C8B-B14F-4D97-AF65-F5344CB8AC3E}">
        <p14:creationId xmlns:p14="http://schemas.microsoft.com/office/powerpoint/2010/main" val="3809857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C4976B-FEE0-44C1-91C2-E79693DE8664}"/>
              </a:ext>
            </a:extLst>
          </p:cNvPr>
          <p:cNvSpPr>
            <a:spLocks noGrp="1"/>
          </p:cNvSpPr>
          <p:nvPr>
            <p:ph type="title"/>
          </p:nvPr>
        </p:nvSpPr>
        <p:spPr>
          <a:xfrm>
            <a:off x="838200" y="585216"/>
            <a:ext cx="10515600" cy="1325563"/>
          </a:xfrm>
        </p:spPr>
        <p:txBody>
          <a:bodyPr vert="horz" lIns="91440" tIns="45720" rIns="91440" bIns="45720" rtlCol="0">
            <a:normAutofit/>
          </a:bodyPr>
          <a:lstStyle/>
          <a:p>
            <a:r>
              <a:rPr lang="en-US" spc="800" dirty="0">
                <a:solidFill>
                  <a:srgbClr val="FFFFFF"/>
                </a:solidFill>
                <a:latin typeface="+mn-lt"/>
              </a:rPr>
              <a:t>Food Allergies</a:t>
            </a:r>
          </a:p>
        </p:txBody>
      </p:sp>
      <p:pic>
        <p:nvPicPr>
          <p:cNvPr id="5" name="Picture 4" descr="A close up of a sign&#10;&#10;Description generated with very high confidence">
            <a:extLst>
              <a:ext uri="{FF2B5EF4-FFF2-40B4-BE49-F238E27FC236}">
                <a16:creationId xmlns:a16="http://schemas.microsoft.com/office/drawing/2014/main" id="{A5E99FC0-AF0B-4734-B56F-43AFED2D560E}"/>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3" b="10053"/>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BC80274C-1704-4AA4-AC0E-4AB136D577B7}"/>
              </a:ext>
            </a:extLst>
          </p:cNvPr>
          <p:cNvSpPr>
            <a:spLocks noGrp="1"/>
          </p:cNvSpPr>
          <p:nvPr>
            <p:ph idx="1"/>
          </p:nvPr>
        </p:nvSpPr>
        <p:spPr>
          <a:xfrm>
            <a:off x="7546848" y="2516777"/>
            <a:ext cx="3803904" cy="3660185"/>
          </a:xfrm>
        </p:spPr>
        <p:txBody>
          <a:bodyPr vert="horz" lIns="91440" tIns="45720" rIns="91440" bIns="45720" rtlCol="0" anchor="ctr">
            <a:normAutofit/>
          </a:bodyPr>
          <a:lstStyle/>
          <a:p>
            <a:pPr marL="0" indent="0">
              <a:buNone/>
            </a:pPr>
            <a:r>
              <a:rPr lang="en-US" sz="2200" cap="all" spc="400" dirty="0"/>
              <a:t>Many food allergies fall under the </a:t>
            </a:r>
          </a:p>
          <a:p>
            <a:pPr marL="0" indent="0">
              <a:buNone/>
            </a:pPr>
            <a:r>
              <a:rPr lang="en-US" sz="2200" cap="all" spc="400" dirty="0"/>
              <a:t>definition of disability</a:t>
            </a:r>
          </a:p>
        </p:txBody>
      </p:sp>
    </p:spTree>
    <p:extLst>
      <p:ext uri="{BB962C8B-B14F-4D97-AF65-F5344CB8AC3E}">
        <p14:creationId xmlns:p14="http://schemas.microsoft.com/office/powerpoint/2010/main" val="3780946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8C7DF9-0E89-4CE1-B419-FC47D749AF8C}"/>
              </a:ext>
            </a:extLst>
          </p:cNvPr>
          <p:cNvSpPr>
            <a:spLocks noGrp="1"/>
          </p:cNvSpPr>
          <p:nvPr>
            <p:ph type="title"/>
          </p:nvPr>
        </p:nvSpPr>
        <p:spPr>
          <a:xfrm>
            <a:off x="838200" y="620742"/>
            <a:ext cx="10515600" cy="1325563"/>
          </a:xfrm>
        </p:spPr>
        <p:txBody>
          <a:bodyPr>
            <a:normAutofit/>
          </a:bodyPr>
          <a:lstStyle/>
          <a:p>
            <a:r>
              <a:rPr lang="en-US">
                <a:solidFill>
                  <a:srgbClr val="FFFFFF"/>
                </a:solidFill>
              </a:rPr>
              <a:t>Medical statement requirements</a:t>
            </a:r>
          </a:p>
        </p:txBody>
      </p:sp>
      <p:cxnSp>
        <p:nvCxnSpPr>
          <p:cNvPr id="11" name="Straight Connector 10">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19DE424-8100-4083-B3F8-BED29FBF0C7F}"/>
              </a:ext>
            </a:extLst>
          </p:cNvPr>
          <p:cNvSpPr>
            <a:spLocks noGrp="1"/>
          </p:cNvSpPr>
          <p:nvPr>
            <p:ph sz="half" idx="1"/>
          </p:nvPr>
        </p:nvSpPr>
        <p:spPr>
          <a:xfrm>
            <a:off x="838200" y="2266345"/>
            <a:ext cx="5097780" cy="3910617"/>
          </a:xfrm>
        </p:spPr>
        <p:txBody>
          <a:bodyPr>
            <a:normAutofit/>
          </a:bodyPr>
          <a:lstStyle/>
          <a:p>
            <a:pPr marL="0" indent="0">
              <a:buNone/>
            </a:pPr>
            <a:r>
              <a:rPr lang="en-US" sz="2400" dirty="0">
                <a:solidFill>
                  <a:srgbClr val="FFFFFF"/>
                </a:solidFill>
              </a:rPr>
              <a:t>Statement :</a:t>
            </a:r>
          </a:p>
          <a:p>
            <a:r>
              <a:rPr lang="en-US" sz="2400" dirty="0">
                <a:solidFill>
                  <a:srgbClr val="FFFFFF"/>
                </a:solidFill>
              </a:rPr>
              <a:t>Provides information about impairment-DIAGNOSIS NOT REQUIRED</a:t>
            </a:r>
          </a:p>
          <a:p>
            <a:r>
              <a:rPr lang="en-US" sz="2400" dirty="0">
                <a:solidFill>
                  <a:srgbClr val="FFFFFF"/>
                </a:solidFill>
              </a:rPr>
              <a:t>States how diet is restricted</a:t>
            </a:r>
          </a:p>
          <a:p>
            <a:r>
              <a:rPr lang="en-US" sz="2400" dirty="0">
                <a:solidFill>
                  <a:srgbClr val="FFFFFF"/>
                </a:solidFill>
              </a:rPr>
              <a:t>States how to accommodate condition</a:t>
            </a:r>
          </a:p>
        </p:txBody>
      </p:sp>
      <p:sp>
        <p:nvSpPr>
          <p:cNvPr id="4" name="Content Placeholder 3">
            <a:extLst>
              <a:ext uri="{FF2B5EF4-FFF2-40B4-BE49-F238E27FC236}">
                <a16:creationId xmlns:a16="http://schemas.microsoft.com/office/drawing/2014/main" id="{70EF636B-A788-445D-9E46-3EE9325221AC}"/>
              </a:ext>
            </a:extLst>
          </p:cNvPr>
          <p:cNvSpPr>
            <a:spLocks noGrp="1"/>
          </p:cNvSpPr>
          <p:nvPr>
            <p:ph sz="half" idx="2"/>
          </p:nvPr>
        </p:nvSpPr>
        <p:spPr>
          <a:xfrm>
            <a:off x="6265718" y="2377182"/>
            <a:ext cx="5097780" cy="3910618"/>
          </a:xfrm>
        </p:spPr>
        <p:txBody>
          <a:bodyPr>
            <a:normAutofit/>
          </a:bodyPr>
          <a:lstStyle/>
          <a:p>
            <a:pPr marL="0" indent="0">
              <a:buNone/>
            </a:pPr>
            <a:r>
              <a:rPr lang="en-US" sz="2400" dirty="0">
                <a:solidFill>
                  <a:srgbClr val="FFFFFF"/>
                </a:solidFill>
              </a:rPr>
              <a:t>You may seek clarification:</a:t>
            </a:r>
          </a:p>
          <a:p>
            <a:r>
              <a:rPr lang="en-US" sz="2400" dirty="0">
                <a:solidFill>
                  <a:srgbClr val="FFFFFF"/>
                </a:solidFill>
              </a:rPr>
              <a:t>Do not delay modification</a:t>
            </a:r>
          </a:p>
          <a:p>
            <a:r>
              <a:rPr lang="en-US" sz="2400" dirty="0">
                <a:solidFill>
                  <a:srgbClr val="FFFFFF"/>
                </a:solidFill>
              </a:rPr>
              <a:t>Do not request medical records</a:t>
            </a:r>
          </a:p>
          <a:p>
            <a:r>
              <a:rPr lang="en-US" sz="2400" dirty="0">
                <a:solidFill>
                  <a:srgbClr val="FFFFFF"/>
                </a:solidFill>
              </a:rPr>
              <a:t>Do not require note signed by physician, it may be signed by any State licensed healthcare professional</a:t>
            </a:r>
          </a:p>
          <a:p>
            <a:pPr marL="0" indent="0">
              <a:buNone/>
            </a:pPr>
            <a:r>
              <a:rPr lang="en-US" sz="2000" dirty="0">
                <a:solidFill>
                  <a:srgbClr val="FFFFFF"/>
                </a:solidFill>
              </a:rPr>
              <a:t>  </a:t>
            </a:r>
            <a:r>
              <a:rPr lang="en-US" sz="1800" dirty="0">
                <a:solidFill>
                  <a:srgbClr val="FFFFFF"/>
                </a:solidFill>
              </a:rPr>
              <a:t>(Physician, Nurse Practitioner, Physician’s Assistant)</a:t>
            </a:r>
          </a:p>
        </p:txBody>
      </p:sp>
    </p:spTree>
    <p:extLst>
      <p:ext uri="{BB962C8B-B14F-4D97-AF65-F5344CB8AC3E}">
        <p14:creationId xmlns:p14="http://schemas.microsoft.com/office/powerpoint/2010/main" val="86188449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1E87419-049A-472D-8034-87A08C52AC2C}"/>
              </a:ext>
            </a:extLst>
          </p:cNvPr>
          <p:cNvSpPr>
            <a:spLocks noGrp="1"/>
          </p:cNvSpPr>
          <p:nvPr>
            <p:ph type="title"/>
          </p:nvPr>
        </p:nvSpPr>
        <p:spPr>
          <a:xfrm>
            <a:off x="838200" y="585216"/>
            <a:ext cx="10515600" cy="1325563"/>
          </a:xfrm>
        </p:spPr>
        <p:txBody>
          <a:bodyPr vert="horz" lIns="91440" tIns="45720" rIns="91440" bIns="45720" rtlCol="0" anchor="ctr">
            <a:normAutofit/>
          </a:bodyPr>
          <a:lstStyle/>
          <a:p>
            <a:r>
              <a:rPr lang="en-US" sz="4400" spc="200" dirty="0">
                <a:solidFill>
                  <a:srgbClr val="FFFFFF"/>
                </a:solidFill>
              </a:rPr>
              <a:t>Food Allergy Medical Statement</a:t>
            </a:r>
          </a:p>
        </p:txBody>
      </p:sp>
      <p:pic>
        <p:nvPicPr>
          <p:cNvPr id="11" name="Picture Placeholder 10" descr="A picture containing person&#10;&#10;Description generated with very high confidence">
            <a:extLst>
              <a:ext uri="{FF2B5EF4-FFF2-40B4-BE49-F238E27FC236}">
                <a16:creationId xmlns:a16="http://schemas.microsoft.com/office/drawing/2014/main" id="{EC190645-B15F-4BB1-9838-199EA6522D28}"/>
              </a:ext>
            </a:extLst>
          </p:cNvPr>
          <p:cNvPicPr>
            <a:picLocks noGrp="1" noChangeAspect="1"/>
          </p:cNvPicPr>
          <p:nvPr>
            <p:ph type="pic" idx="1"/>
          </p:nvPr>
        </p:nvPicPr>
        <p:blipFill rotWithShape="1">
          <a:blip r:embed="rId3">
            <a:extLst>
              <a:ext uri="{837473B0-CC2E-450A-ABE3-18F120FF3D39}">
                <a1611:picAttrSrcUrl xmlns:a1611="http://schemas.microsoft.com/office/drawing/2016/11/main" r:id="rId4"/>
              </a:ext>
            </a:extLst>
          </a:blip>
          <a:srcRect t="6035" r="3" b="6038"/>
          <a:stretch/>
        </p:blipFill>
        <p:spPr>
          <a:xfrm>
            <a:off x="841248" y="2516777"/>
            <a:ext cx="6236208" cy="3660185"/>
          </a:xfrm>
          <a:prstGeom prst="rect">
            <a:avLst/>
          </a:prstGeom>
          <a:ln>
            <a:noFill/>
          </a:ln>
          <a:effectLst>
            <a:softEdge rad="112500"/>
          </a:effectLst>
        </p:spPr>
      </p:pic>
      <p:sp>
        <p:nvSpPr>
          <p:cNvPr id="4" name="Text Placeholder 3">
            <a:extLst>
              <a:ext uri="{FF2B5EF4-FFF2-40B4-BE49-F238E27FC236}">
                <a16:creationId xmlns:a16="http://schemas.microsoft.com/office/drawing/2014/main" id="{B2E4F98C-5C1F-45AD-BD65-4E50CDDA7ECF}"/>
              </a:ext>
            </a:extLst>
          </p:cNvPr>
          <p:cNvSpPr>
            <a:spLocks noGrp="1"/>
          </p:cNvSpPr>
          <p:nvPr>
            <p:ph type="body" sz="half" idx="2"/>
          </p:nvPr>
        </p:nvSpPr>
        <p:spPr>
          <a:xfrm>
            <a:off x="7546848" y="2516777"/>
            <a:ext cx="3803904" cy="3660185"/>
          </a:xfrm>
        </p:spPr>
        <p:txBody>
          <a:bodyPr vert="horz" lIns="91440" tIns="45720" rIns="91440" bIns="45720" rtlCol="0" anchor="ctr">
            <a:normAutofit/>
          </a:bodyPr>
          <a:lstStyle/>
          <a:p>
            <a:pPr indent="-228600">
              <a:spcBef>
                <a:spcPts val="700"/>
              </a:spcBef>
              <a:buFont typeface="Arial" panose="020B0604020202020204" pitchFamily="34" charset="0"/>
              <a:buChar char="•"/>
            </a:pPr>
            <a:r>
              <a:rPr lang="en-US" sz="2200"/>
              <a:t>*Includes 3 essential components:</a:t>
            </a:r>
          </a:p>
          <a:p>
            <a:pPr marL="342900" indent="-228600">
              <a:spcBef>
                <a:spcPts val="700"/>
              </a:spcBef>
              <a:buFont typeface="Arial" panose="020B0604020202020204" pitchFamily="34" charset="0"/>
              <a:buChar char="•"/>
            </a:pPr>
            <a:r>
              <a:rPr lang="en-US" sz="2200"/>
              <a:t>The food to be avoided (allergen)</a:t>
            </a:r>
          </a:p>
          <a:p>
            <a:pPr marL="342900" indent="-228600">
              <a:spcBef>
                <a:spcPts val="700"/>
              </a:spcBef>
              <a:buFont typeface="Arial" panose="020B0604020202020204" pitchFamily="34" charset="0"/>
              <a:buChar char="•"/>
            </a:pPr>
            <a:r>
              <a:rPr lang="en-US" sz="2200"/>
              <a:t>Brief explanation of how exposure affects the student</a:t>
            </a:r>
          </a:p>
          <a:p>
            <a:pPr marL="342900" indent="-228600">
              <a:spcBef>
                <a:spcPts val="700"/>
              </a:spcBef>
              <a:buFont typeface="Arial" panose="020B0604020202020204" pitchFamily="34" charset="0"/>
              <a:buChar char="•"/>
            </a:pPr>
            <a:r>
              <a:rPr lang="en-US" sz="2200"/>
              <a:t>Recommended substitute(s)</a:t>
            </a:r>
          </a:p>
        </p:txBody>
      </p:sp>
    </p:spTree>
    <p:extLst>
      <p:ext uri="{BB962C8B-B14F-4D97-AF65-F5344CB8AC3E}">
        <p14:creationId xmlns:p14="http://schemas.microsoft.com/office/powerpoint/2010/main" val="396638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3393773-78A5-404F-ACEC-DC4569D4BE70}"/>
              </a:ext>
            </a:extLst>
          </p:cNvPr>
          <p:cNvSpPr>
            <a:spLocks noGrp="1"/>
          </p:cNvSpPr>
          <p:nvPr>
            <p:ph type="title"/>
          </p:nvPr>
        </p:nvSpPr>
        <p:spPr>
          <a:xfrm>
            <a:off x="410629" y="338224"/>
            <a:ext cx="4776511" cy="1693776"/>
          </a:xfrm>
        </p:spPr>
        <p:txBody>
          <a:bodyPr>
            <a:normAutofit/>
          </a:bodyPr>
          <a:lstStyle/>
          <a:p>
            <a:r>
              <a:rPr lang="en-US" sz="2800" b="1" dirty="0"/>
              <a:t>Food allergy management training designed specifically for Child Nutrition Program staff</a:t>
            </a:r>
          </a:p>
        </p:txBody>
      </p:sp>
      <p:sp>
        <p:nvSpPr>
          <p:cNvPr id="18" name="Content Placeholder 9">
            <a:extLst>
              <a:ext uri="{FF2B5EF4-FFF2-40B4-BE49-F238E27FC236}">
                <a16:creationId xmlns:a16="http://schemas.microsoft.com/office/drawing/2014/main" id="{968398CF-AFEB-44C5-8845-65DA9A3AAE91}"/>
              </a:ext>
            </a:extLst>
          </p:cNvPr>
          <p:cNvSpPr>
            <a:spLocks noGrp="1"/>
          </p:cNvSpPr>
          <p:nvPr>
            <p:ph idx="1"/>
          </p:nvPr>
        </p:nvSpPr>
        <p:spPr>
          <a:xfrm>
            <a:off x="5514109" y="341641"/>
            <a:ext cx="6025618" cy="1690359"/>
          </a:xfrm>
        </p:spPr>
        <p:txBody>
          <a:bodyPr anchor="ctr">
            <a:normAutofit/>
          </a:bodyPr>
          <a:lstStyle/>
          <a:p>
            <a:r>
              <a:rPr lang="en-US" sz="1800" dirty="0"/>
              <a:t>Refer to Child Nutrition Knowledge Center Training tab, under CN Snip-Its</a:t>
            </a:r>
          </a:p>
        </p:txBody>
      </p:sp>
      <p:sp>
        <p:nvSpPr>
          <p:cNvPr id="25" name="Rectangle 24">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36855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9557" y="2633701"/>
            <a:ext cx="8072887"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descr="Cover page of a training manual entitled Food Allergy Management for School Food Service Professionals">
            <a:extLst>
              <a:ext uri="{FF2B5EF4-FFF2-40B4-BE49-F238E27FC236}">
                <a16:creationId xmlns:a16="http://schemas.microsoft.com/office/drawing/2014/main" id="{B13123E7-02A0-4301-A84E-ACC5BC8C1FE2}"/>
              </a:ext>
            </a:extLst>
          </p:cNvPr>
          <p:cNvPicPr>
            <a:picLocks noChangeAspect="1"/>
          </p:cNvPicPr>
          <p:nvPr/>
        </p:nvPicPr>
        <p:blipFill rotWithShape="1">
          <a:blip r:embed="rId3"/>
          <a:srcRect t="1984" b="21709"/>
          <a:stretch/>
        </p:blipFill>
        <p:spPr>
          <a:xfrm>
            <a:off x="2184401" y="2742910"/>
            <a:ext cx="7823199" cy="3343043"/>
          </a:xfrm>
          <a:prstGeom prst="rect">
            <a:avLst/>
          </a:prstGeom>
        </p:spPr>
      </p:pic>
    </p:spTree>
    <p:extLst>
      <p:ext uri="{BB962C8B-B14F-4D97-AF65-F5344CB8AC3E}">
        <p14:creationId xmlns:p14="http://schemas.microsoft.com/office/powerpoint/2010/main" val="2816099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 powerpoint slide that says Food Service Roll as the title and bullet points stating Tracking dietary intake and food safety and sanitation">
            <a:extLst>
              <a:ext uri="{FF2B5EF4-FFF2-40B4-BE49-F238E27FC236}">
                <a16:creationId xmlns:a16="http://schemas.microsoft.com/office/drawing/2014/main" id="{A57580C6-C6FD-4ED0-AA85-03BF069A3599}"/>
              </a:ext>
            </a:extLst>
          </p:cNvPr>
          <p:cNvPicPr>
            <a:picLocks noChangeAspect="1" noChangeArrowheads="1"/>
          </p:cNvPicPr>
          <p:nvPr/>
        </p:nvPicPr>
        <p:blipFill rotWithShape="1">
          <a:blip r:embed="rId3">
            <a:alphaModFix amt="40000"/>
            <a:extLst>
              <a:ext uri="{28A0092B-C50C-407E-A947-70E740481C1C}">
                <a14:useLocalDpi xmlns:a14="http://schemas.microsoft.com/office/drawing/2010/main" val="0"/>
              </a:ext>
            </a:extLst>
          </a:blip>
          <a:srcRect b="15730"/>
          <a:stretch/>
        </p:blipFill>
        <p:spPr bwMode="auto">
          <a:xfrm>
            <a:off x="-66268" y="66502"/>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507958D-B2BC-4B29-B4BB-4622729377BC}"/>
              </a:ext>
            </a:extLst>
          </p:cNvPr>
          <p:cNvSpPr>
            <a:spLocks noGrp="1"/>
          </p:cNvSpPr>
          <p:nvPr>
            <p:ph type="title"/>
          </p:nvPr>
        </p:nvSpPr>
        <p:spPr>
          <a:xfrm>
            <a:off x="3974122" y="182880"/>
            <a:ext cx="5148775" cy="1139484"/>
          </a:xfrm>
        </p:spPr>
        <p:txBody>
          <a:bodyPr>
            <a:normAutofit/>
          </a:bodyPr>
          <a:lstStyle/>
          <a:p>
            <a:pPr>
              <a:lnSpc>
                <a:spcPct val="90000"/>
              </a:lnSpc>
            </a:pPr>
            <a:br>
              <a:rPr lang="en-US" sz="2000" dirty="0">
                <a:solidFill>
                  <a:schemeClr val="tx1"/>
                </a:solidFill>
              </a:rPr>
            </a:br>
            <a:r>
              <a:rPr lang="en-US" sz="4000" b="1" dirty="0">
                <a:solidFill>
                  <a:schemeClr val="tx1"/>
                </a:solidFill>
              </a:rPr>
              <a:t>Food Service Role</a:t>
            </a:r>
          </a:p>
        </p:txBody>
      </p:sp>
      <p:sp>
        <p:nvSpPr>
          <p:cNvPr id="3" name="Content Placeholder 2">
            <a:extLst>
              <a:ext uri="{FF2B5EF4-FFF2-40B4-BE49-F238E27FC236}">
                <a16:creationId xmlns:a16="http://schemas.microsoft.com/office/drawing/2014/main" id="{6E03FAFE-DE05-4D2D-9B38-FE38D776E25A}"/>
              </a:ext>
            </a:extLst>
          </p:cNvPr>
          <p:cNvSpPr>
            <a:spLocks noGrp="1"/>
          </p:cNvSpPr>
          <p:nvPr>
            <p:ph idx="1"/>
          </p:nvPr>
        </p:nvSpPr>
        <p:spPr>
          <a:xfrm>
            <a:off x="4112030" y="2609557"/>
            <a:ext cx="8984578" cy="3987019"/>
          </a:xfrm>
        </p:spPr>
        <p:txBody>
          <a:bodyPr>
            <a:normAutofit/>
          </a:bodyPr>
          <a:lstStyle/>
          <a:p>
            <a:r>
              <a:rPr lang="en-US" dirty="0">
                <a:solidFill>
                  <a:schemeClr val="tx1"/>
                </a:solidFill>
              </a:rPr>
              <a:t>Tracking Dietary Intake</a:t>
            </a:r>
          </a:p>
          <a:p>
            <a:r>
              <a:rPr lang="en-US" dirty="0">
                <a:solidFill>
                  <a:schemeClr val="tx1"/>
                </a:solidFill>
              </a:rPr>
              <a:t>Food Safety/Sanitation</a:t>
            </a:r>
          </a:p>
          <a:p>
            <a:pPr marL="0" indent="0">
              <a:buNone/>
            </a:pPr>
            <a:endParaRPr lang="en-US" dirty="0">
              <a:solidFill>
                <a:schemeClr val="tx1"/>
              </a:solidFill>
            </a:endParaRPr>
          </a:p>
        </p:txBody>
      </p:sp>
    </p:spTree>
    <p:extLst>
      <p:ext uri="{BB962C8B-B14F-4D97-AF65-F5344CB8AC3E}">
        <p14:creationId xmlns:p14="http://schemas.microsoft.com/office/powerpoint/2010/main" val="378500718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8" name="Rectangle 72">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 picture showing Udi's Brand gluten muffins, loaf of bread and cookies">
            <a:extLst>
              <a:ext uri="{FF2B5EF4-FFF2-40B4-BE49-F238E27FC236}">
                <a16:creationId xmlns:a16="http://schemas.microsoft.com/office/drawing/2014/main" id="{AF8821D6-BDC6-4488-B3A5-AF7F199713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169" r="-1" b="5264"/>
          <a:stretch/>
        </p:blipFill>
        <p:spPr bwMode="auto">
          <a:xfrm>
            <a:off x="-1" y="10"/>
            <a:ext cx="12228129" cy="4666928"/>
          </a:xfrm>
          <a:prstGeom prst="rect">
            <a:avLst/>
          </a:prstGeom>
          <a:noFill/>
          <a:extLst>
            <a:ext uri="{909E8E84-426E-40DD-AFC4-6F175D3DCCD1}">
              <a14:hiddenFill xmlns:a14="http://schemas.microsoft.com/office/drawing/2010/main">
                <a:solidFill>
                  <a:srgbClr val="FFFFFF"/>
                </a:solidFill>
              </a14:hiddenFill>
            </a:ext>
          </a:extLst>
        </p:spPr>
      </p:pic>
      <p:grpSp>
        <p:nvGrpSpPr>
          <p:cNvPr id="3079" name="Group 74">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3080" name="Freeform: Shape 75">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3081" name="Freeform: Shape 76">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3082" name="Freeform: Shape 77">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3083" name="Freeform: Shape 78">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597B5444-8D97-4727-B90F-55CFE6947AAB}"/>
              </a:ext>
            </a:extLst>
          </p:cNvPr>
          <p:cNvSpPr>
            <a:spLocks noGrp="1"/>
          </p:cNvSpPr>
          <p:nvPr>
            <p:ph type="title"/>
          </p:nvPr>
        </p:nvSpPr>
        <p:spPr>
          <a:xfrm>
            <a:off x="804672" y="4551037"/>
            <a:ext cx="5021782" cy="1509931"/>
          </a:xfrm>
        </p:spPr>
        <p:txBody>
          <a:bodyPr>
            <a:normAutofit/>
          </a:bodyPr>
          <a:lstStyle/>
          <a:p>
            <a:r>
              <a:rPr lang="en-US" sz="3600">
                <a:solidFill>
                  <a:schemeClr val="tx2"/>
                </a:solidFill>
              </a:rPr>
              <a:t>Special Circumstances</a:t>
            </a:r>
          </a:p>
        </p:txBody>
      </p:sp>
      <p:sp>
        <p:nvSpPr>
          <p:cNvPr id="3" name="Content Placeholder 2">
            <a:extLst>
              <a:ext uri="{FF2B5EF4-FFF2-40B4-BE49-F238E27FC236}">
                <a16:creationId xmlns:a16="http://schemas.microsoft.com/office/drawing/2014/main" id="{7E153B70-9479-4135-82D2-6FB8208A669D}"/>
              </a:ext>
            </a:extLst>
          </p:cNvPr>
          <p:cNvSpPr>
            <a:spLocks noGrp="1"/>
          </p:cNvSpPr>
          <p:nvPr>
            <p:ph idx="1"/>
          </p:nvPr>
        </p:nvSpPr>
        <p:spPr>
          <a:xfrm>
            <a:off x="6470247" y="4551037"/>
            <a:ext cx="4926411" cy="1509935"/>
          </a:xfrm>
        </p:spPr>
        <p:txBody>
          <a:bodyPr anchor="ctr">
            <a:normAutofit/>
          </a:bodyPr>
          <a:lstStyle/>
          <a:p>
            <a:r>
              <a:rPr lang="en-US" sz="1800">
                <a:solidFill>
                  <a:schemeClr val="tx2"/>
                </a:solidFill>
              </a:rPr>
              <a:t>Portion Sizes</a:t>
            </a:r>
          </a:p>
          <a:p>
            <a:r>
              <a:rPr lang="en-US" sz="1800">
                <a:solidFill>
                  <a:schemeClr val="tx2"/>
                </a:solidFill>
              </a:rPr>
              <a:t>Brand Name Requests</a:t>
            </a:r>
          </a:p>
          <a:p>
            <a:r>
              <a:rPr lang="en-US" sz="1800">
                <a:solidFill>
                  <a:schemeClr val="tx2"/>
                </a:solidFill>
              </a:rPr>
              <a:t>Offer vs. Serve</a:t>
            </a:r>
          </a:p>
          <a:p>
            <a:r>
              <a:rPr lang="en-US" sz="1800">
                <a:solidFill>
                  <a:schemeClr val="tx2"/>
                </a:solidFill>
              </a:rPr>
              <a:t>Procurement of Special Meals</a:t>
            </a:r>
          </a:p>
        </p:txBody>
      </p:sp>
    </p:spTree>
    <p:extLst>
      <p:ext uri="{BB962C8B-B14F-4D97-AF65-F5344CB8AC3E}">
        <p14:creationId xmlns:p14="http://schemas.microsoft.com/office/powerpoint/2010/main" val="3183627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95282-8910-434D-A749-BFDE059D4FB6}"/>
              </a:ext>
            </a:extLst>
          </p:cNvPr>
          <p:cNvSpPr>
            <a:spLocks noGrp="1"/>
          </p:cNvSpPr>
          <p:nvPr>
            <p:ph type="title"/>
          </p:nvPr>
        </p:nvSpPr>
        <p:spPr>
          <a:xfrm>
            <a:off x="1673629" y="798022"/>
            <a:ext cx="7926680" cy="952815"/>
          </a:xfrm>
        </p:spPr>
        <p:txBody>
          <a:bodyPr>
            <a:normAutofit fontScale="90000"/>
          </a:bodyPr>
          <a:lstStyle/>
          <a:p>
            <a:pPr algn="ctr"/>
            <a:r>
              <a:rPr lang="en-US" b="1" dirty="0">
                <a:solidFill>
                  <a:schemeClr val="accent1"/>
                </a:solidFill>
              </a:rPr>
              <a:t>Fluid Milk Substitute Nutrient Requirements</a:t>
            </a:r>
          </a:p>
        </p:txBody>
      </p:sp>
      <p:graphicFrame>
        <p:nvGraphicFramePr>
          <p:cNvPr id="4" name="Content Placeholder 3">
            <a:extLst>
              <a:ext uri="{FF2B5EF4-FFF2-40B4-BE49-F238E27FC236}">
                <a16:creationId xmlns:a16="http://schemas.microsoft.com/office/drawing/2014/main" id="{B1A69EBE-75DC-437B-AC5F-3DDBD14EDDB8}"/>
              </a:ext>
            </a:extLst>
          </p:cNvPr>
          <p:cNvGraphicFramePr>
            <a:graphicFrameLocks noGrp="1"/>
          </p:cNvGraphicFramePr>
          <p:nvPr>
            <p:ph idx="1"/>
            <p:extLst>
              <p:ext uri="{D42A27DB-BD31-4B8C-83A1-F6EECF244321}">
                <p14:modId xmlns:p14="http://schemas.microsoft.com/office/powerpoint/2010/main" val="2709388589"/>
              </p:ext>
            </p:extLst>
          </p:nvPr>
        </p:nvGraphicFramePr>
        <p:xfrm>
          <a:off x="3452692" y="2410691"/>
          <a:ext cx="7865762" cy="3876464"/>
        </p:xfrm>
        <a:graphic>
          <a:graphicData uri="http://schemas.openxmlformats.org/drawingml/2006/table">
            <a:tbl>
              <a:tblPr firstRow="1" bandRow="1">
                <a:tableStyleId>{5C22544A-7EE6-4342-B048-85BDC9FD1C3A}</a:tableStyleId>
              </a:tblPr>
              <a:tblGrid>
                <a:gridCol w="3964464">
                  <a:extLst>
                    <a:ext uri="{9D8B030D-6E8A-4147-A177-3AD203B41FA5}">
                      <a16:colId xmlns:a16="http://schemas.microsoft.com/office/drawing/2014/main" val="3921465415"/>
                    </a:ext>
                  </a:extLst>
                </a:gridCol>
                <a:gridCol w="3901298">
                  <a:extLst>
                    <a:ext uri="{9D8B030D-6E8A-4147-A177-3AD203B41FA5}">
                      <a16:colId xmlns:a16="http://schemas.microsoft.com/office/drawing/2014/main" val="500579421"/>
                    </a:ext>
                  </a:extLst>
                </a:gridCol>
              </a:tblGrid>
              <a:tr h="383870">
                <a:tc>
                  <a:txBody>
                    <a:bodyPr/>
                    <a:lstStyle/>
                    <a:p>
                      <a:pPr algn="ctr"/>
                      <a:r>
                        <a:rPr lang="en-US" dirty="0"/>
                        <a:t>Nutrient</a:t>
                      </a:r>
                    </a:p>
                  </a:txBody>
                  <a:tcPr/>
                </a:tc>
                <a:tc>
                  <a:txBody>
                    <a:bodyPr/>
                    <a:lstStyle/>
                    <a:p>
                      <a:pPr algn="ctr"/>
                      <a:r>
                        <a:rPr lang="en-US" dirty="0"/>
                        <a:t>8 Fluid Ounces</a:t>
                      </a:r>
                    </a:p>
                  </a:txBody>
                  <a:tcPr/>
                </a:tc>
                <a:extLst>
                  <a:ext uri="{0D108BD9-81ED-4DB2-BD59-A6C34878D82A}">
                    <a16:rowId xmlns:a16="http://schemas.microsoft.com/office/drawing/2014/main" val="3484008190"/>
                  </a:ext>
                </a:extLst>
              </a:tr>
              <a:tr h="388066">
                <a:tc>
                  <a:txBody>
                    <a:bodyPr/>
                    <a:lstStyle/>
                    <a:p>
                      <a:r>
                        <a:rPr lang="en-US" dirty="0"/>
                        <a:t>Calcium</a:t>
                      </a:r>
                    </a:p>
                  </a:txBody>
                  <a:tcPr/>
                </a:tc>
                <a:tc>
                  <a:txBody>
                    <a:bodyPr/>
                    <a:lstStyle/>
                    <a:p>
                      <a:r>
                        <a:rPr lang="en-US" dirty="0"/>
                        <a:t>276 mg</a:t>
                      </a:r>
                    </a:p>
                  </a:txBody>
                  <a:tcPr/>
                </a:tc>
                <a:extLst>
                  <a:ext uri="{0D108BD9-81ED-4DB2-BD59-A6C34878D82A}">
                    <a16:rowId xmlns:a16="http://schemas.microsoft.com/office/drawing/2014/main" val="4174331332"/>
                  </a:ext>
                </a:extLst>
              </a:tr>
              <a:tr h="388066">
                <a:tc>
                  <a:txBody>
                    <a:bodyPr/>
                    <a:lstStyle/>
                    <a:p>
                      <a:r>
                        <a:rPr lang="en-US" dirty="0"/>
                        <a:t>Protein</a:t>
                      </a:r>
                    </a:p>
                  </a:txBody>
                  <a:tcPr/>
                </a:tc>
                <a:tc>
                  <a:txBody>
                    <a:bodyPr/>
                    <a:lstStyle/>
                    <a:p>
                      <a:r>
                        <a:rPr lang="en-US" dirty="0"/>
                        <a:t>8 g</a:t>
                      </a:r>
                    </a:p>
                  </a:txBody>
                  <a:tcPr/>
                </a:tc>
                <a:extLst>
                  <a:ext uri="{0D108BD9-81ED-4DB2-BD59-A6C34878D82A}">
                    <a16:rowId xmlns:a16="http://schemas.microsoft.com/office/drawing/2014/main" val="120751305"/>
                  </a:ext>
                </a:extLst>
              </a:tr>
              <a:tr h="388066">
                <a:tc>
                  <a:txBody>
                    <a:bodyPr/>
                    <a:lstStyle/>
                    <a:p>
                      <a:r>
                        <a:rPr lang="en-US" dirty="0"/>
                        <a:t>Vitamin A</a:t>
                      </a:r>
                    </a:p>
                  </a:txBody>
                  <a:tcPr/>
                </a:tc>
                <a:tc>
                  <a:txBody>
                    <a:bodyPr/>
                    <a:lstStyle/>
                    <a:p>
                      <a:r>
                        <a:rPr lang="en-US" dirty="0"/>
                        <a:t>500 IU</a:t>
                      </a:r>
                    </a:p>
                  </a:txBody>
                  <a:tcPr/>
                </a:tc>
                <a:extLst>
                  <a:ext uri="{0D108BD9-81ED-4DB2-BD59-A6C34878D82A}">
                    <a16:rowId xmlns:a16="http://schemas.microsoft.com/office/drawing/2014/main" val="3090506653"/>
                  </a:ext>
                </a:extLst>
              </a:tr>
              <a:tr h="388066">
                <a:tc>
                  <a:txBody>
                    <a:bodyPr/>
                    <a:lstStyle/>
                    <a:p>
                      <a:r>
                        <a:rPr lang="en-US" dirty="0"/>
                        <a:t>Vitamin D</a:t>
                      </a:r>
                    </a:p>
                  </a:txBody>
                  <a:tcPr/>
                </a:tc>
                <a:tc>
                  <a:txBody>
                    <a:bodyPr/>
                    <a:lstStyle/>
                    <a:p>
                      <a:r>
                        <a:rPr lang="en-US" dirty="0"/>
                        <a:t>100 IU</a:t>
                      </a:r>
                    </a:p>
                  </a:txBody>
                  <a:tcPr/>
                </a:tc>
                <a:extLst>
                  <a:ext uri="{0D108BD9-81ED-4DB2-BD59-A6C34878D82A}">
                    <a16:rowId xmlns:a16="http://schemas.microsoft.com/office/drawing/2014/main" val="3693024824"/>
                  </a:ext>
                </a:extLst>
              </a:tr>
              <a:tr h="388066">
                <a:tc>
                  <a:txBody>
                    <a:bodyPr/>
                    <a:lstStyle/>
                    <a:p>
                      <a:r>
                        <a:rPr lang="en-US" dirty="0"/>
                        <a:t>Magnesium</a:t>
                      </a:r>
                    </a:p>
                  </a:txBody>
                  <a:tcPr/>
                </a:tc>
                <a:tc>
                  <a:txBody>
                    <a:bodyPr/>
                    <a:lstStyle/>
                    <a:p>
                      <a:r>
                        <a:rPr lang="en-US" dirty="0"/>
                        <a:t>24 mg</a:t>
                      </a:r>
                    </a:p>
                  </a:txBody>
                  <a:tcPr/>
                </a:tc>
                <a:extLst>
                  <a:ext uri="{0D108BD9-81ED-4DB2-BD59-A6C34878D82A}">
                    <a16:rowId xmlns:a16="http://schemas.microsoft.com/office/drawing/2014/main" val="1153108038"/>
                  </a:ext>
                </a:extLst>
              </a:tr>
              <a:tr h="388066">
                <a:tc>
                  <a:txBody>
                    <a:bodyPr/>
                    <a:lstStyle/>
                    <a:p>
                      <a:r>
                        <a:rPr lang="en-US" dirty="0"/>
                        <a:t>Phosphorus</a:t>
                      </a:r>
                    </a:p>
                  </a:txBody>
                  <a:tcPr/>
                </a:tc>
                <a:tc>
                  <a:txBody>
                    <a:bodyPr/>
                    <a:lstStyle/>
                    <a:p>
                      <a:r>
                        <a:rPr lang="en-US" dirty="0"/>
                        <a:t>222 mg</a:t>
                      </a:r>
                    </a:p>
                  </a:txBody>
                  <a:tcPr/>
                </a:tc>
                <a:extLst>
                  <a:ext uri="{0D108BD9-81ED-4DB2-BD59-A6C34878D82A}">
                    <a16:rowId xmlns:a16="http://schemas.microsoft.com/office/drawing/2014/main" val="1190488629"/>
                  </a:ext>
                </a:extLst>
              </a:tr>
              <a:tr h="388066">
                <a:tc>
                  <a:txBody>
                    <a:bodyPr/>
                    <a:lstStyle/>
                    <a:p>
                      <a:r>
                        <a:rPr lang="en-US" dirty="0"/>
                        <a:t>Potassium</a:t>
                      </a:r>
                    </a:p>
                  </a:txBody>
                  <a:tcPr/>
                </a:tc>
                <a:tc>
                  <a:txBody>
                    <a:bodyPr/>
                    <a:lstStyle/>
                    <a:p>
                      <a:r>
                        <a:rPr lang="en-US" dirty="0"/>
                        <a:t>349 mg</a:t>
                      </a:r>
                    </a:p>
                  </a:txBody>
                  <a:tcPr/>
                </a:tc>
                <a:extLst>
                  <a:ext uri="{0D108BD9-81ED-4DB2-BD59-A6C34878D82A}">
                    <a16:rowId xmlns:a16="http://schemas.microsoft.com/office/drawing/2014/main" val="163595365"/>
                  </a:ext>
                </a:extLst>
              </a:tr>
              <a:tr h="388066">
                <a:tc>
                  <a:txBody>
                    <a:bodyPr/>
                    <a:lstStyle/>
                    <a:p>
                      <a:r>
                        <a:rPr lang="en-US" dirty="0"/>
                        <a:t>Riboflavin</a:t>
                      </a:r>
                    </a:p>
                  </a:txBody>
                  <a:tcPr/>
                </a:tc>
                <a:tc>
                  <a:txBody>
                    <a:bodyPr/>
                    <a:lstStyle/>
                    <a:p>
                      <a:r>
                        <a:rPr lang="en-US" dirty="0"/>
                        <a:t>0.44 mg</a:t>
                      </a:r>
                    </a:p>
                  </a:txBody>
                  <a:tcPr/>
                </a:tc>
                <a:extLst>
                  <a:ext uri="{0D108BD9-81ED-4DB2-BD59-A6C34878D82A}">
                    <a16:rowId xmlns:a16="http://schemas.microsoft.com/office/drawing/2014/main" val="792666020"/>
                  </a:ext>
                </a:extLst>
              </a:tr>
              <a:tr h="388066">
                <a:tc>
                  <a:txBody>
                    <a:bodyPr/>
                    <a:lstStyle/>
                    <a:p>
                      <a:r>
                        <a:rPr lang="en-US" dirty="0"/>
                        <a:t>Vitamin B-12</a:t>
                      </a:r>
                    </a:p>
                  </a:txBody>
                  <a:tcPr/>
                </a:tc>
                <a:tc>
                  <a:txBody>
                    <a:bodyPr/>
                    <a:lstStyle/>
                    <a:p>
                      <a:r>
                        <a:rPr lang="en-US" dirty="0"/>
                        <a:t>1.1 mcg</a:t>
                      </a:r>
                    </a:p>
                  </a:txBody>
                  <a:tcPr/>
                </a:tc>
                <a:extLst>
                  <a:ext uri="{0D108BD9-81ED-4DB2-BD59-A6C34878D82A}">
                    <a16:rowId xmlns:a16="http://schemas.microsoft.com/office/drawing/2014/main" val="2709033563"/>
                  </a:ext>
                </a:extLst>
              </a:tr>
            </a:tbl>
          </a:graphicData>
        </a:graphic>
      </p:graphicFrame>
      <p:pic>
        <p:nvPicPr>
          <p:cNvPr id="5" name="Picture 4">
            <a:extLst>
              <a:ext uri="{FF2B5EF4-FFF2-40B4-BE49-F238E27FC236}">
                <a16:creationId xmlns:a16="http://schemas.microsoft.com/office/drawing/2014/main" id="{B5D9BF1A-156E-457F-BC3D-7374C7D0E2F9}"/>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299258" y="3020292"/>
            <a:ext cx="2715491" cy="18509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13596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Students eating lunch.">
            <a:extLst>
              <a:ext uri="{FF2B5EF4-FFF2-40B4-BE49-F238E27FC236}">
                <a16:creationId xmlns:a16="http://schemas.microsoft.com/office/drawing/2014/main" id="{49C838C7-B210-454D-A514-6C01309A08E7}"/>
              </a:ext>
            </a:extLst>
          </p:cNvPr>
          <p:cNvPicPr>
            <a:picLocks noChangeAspect="1"/>
          </p:cNvPicPr>
          <p:nvPr/>
        </p:nvPicPr>
        <p:blipFill rotWithShape="1">
          <a:blip r:embed="rId3">
            <a:alphaModFix amt="50000"/>
            <a:extLst>
              <a:ext uri="{837473B0-CC2E-450A-ABE3-18F120FF3D39}">
                <a1611:picAttrSrcUrl xmlns:a1611="http://schemas.microsoft.com/office/drawing/2016/11/main" r:id="rId4"/>
              </a:ext>
            </a:extLst>
          </a:blip>
          <a:srcRect t="2272" b="12823"/>
          <a:stretch/>
        </p:blipFill>
        <p:spPr>
          <a:xfrm>
            <a:off x="20" y="1"/>
            <a:ext cx="12191980" cy="6857999"/>
          </a:xfrm>
          <a:prstGeom prst="rect">
            <a:avLst/>
          </a:prstGeom>
        </p:spPr>
      </p:pic>
      <p:sp>
        <p:nvSpPr>
          <p:cNvPr id="4" name="Title 3">
            <a:extLst>
              <a:ext uri="{FF2B5EF4-FFF2-40B4-BE49-F238E27FC236}">
                <a16:creationId xmlns:a16="http://schemas.microsoft.com/office/drawing/2014/main" id="{7871BDD6-376D-4773-8CE5-DF15479318C7}"/>
              </a:ext>
            </a:extLst>
          </p:cNvPr>
          <p:cNvSpPr>
            <a:spLocks noGrp="1"/>
          </p:cNvSpPr>
          <p:nvPr>
            <p:ph type="ctrTitle"/>
          </p:nvPr>
        </p:nvSpPr>
        <p:spPr>
          <a:xfrm>
            <a:off x="838200" y="1122362"/>
            <a:ext cx="10515600" cy="2900518"/>
          </a:xfrm>
        </p:spPr>
        <p:txBody>
          <a:bodyPr>
            <a:normAutofit/>
          </a:bodyPr>
          <a:lstStyle/>
          <a:p>
            <a:r>
              <a:rPr lang="en-US" sz="3700">
                <a:solidFill>
                  <a:srgbClr val="FFFFFF"/>
                </a:solidFill>
                <a:latin typeface="+mn-lt"/>
              </a:rPr>
              <a:t>Schools must make substitutions for students who are considered to have a disability under 7 CFR 15b.3 and whose disability restricts their diet. </a:t>
            </a:r>
            <a:br>
              <a:rPr lang="en-US" sz="3700">
                <a:solidFill>
                  <a:srgbClr val="FFFFFF"/>
                </a:solidFill>
                <a:latin typeface="+mn-lt"/>
              </a:rPr>
            </a:br>
            <a:br>
              <a:rPr lang="en-US" sz="3700">
                <a:solidFill>
                  <a:srgbClr val="FFFFFF"/>
                </a:solidFill>
                <a:latin typeface="+mn-lt"/>
              </a:rPr>
            </a:br>
            <a:r>
              <a:rPr lang="en-US" sz="3700">
                <a:solidFill>
                  <a:srgbClr val="FFFFFF"/>
                </a:solidFill>
                <a:latin typeface="+mn-lt"/>
              </a:rPr>
              <a:t>7 CFR 210.10(m)</a:t>
            </a:r>
          </a:p>
        </p:txBody>
      </p:sp>
    </p:spTree>
    <p:extLst>
      <p:ext uri="{BB962C8B-B14F-4D97-AF65-F5344CB8AC3E}">
        <p14:creationId xmlns:p14="http://schemas.microsoft.com/office/powerpoint/2010/main" val="2997054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F3567B-94D3-4F15-96A0-AAE626EB17FB}"/>
              </a:ext>
            </a:extLst>
          </p:cNvPr>
          <p:cNvSpPr>
            <a:spLocks noGrp="1"/>
          </p:cNvSpPr>
          <p:nvPr>
            <p:ph type="title"/>
          </p:nvPr>
        </p:nvSpPr>
        <p:spPr>
          <a:xfrm>
            <a:off x="838200" y="585216"/>
            <a:ext cx="10515600" cy="1325563"/>
          </a:xfrm>
        </p:spPr>
        <p:txBody>
          <a:bodyPr>
            <a:normAutofit/>
          </a:bodyPr>
          <a:lstStyle/>
          <a:p>
            <a:br>
              <a:rPr lang="en-US" dirty="0">
                <a:solidFill>
                  <a:srgbClr val="FFFFFF"/>
                </a:solidFill>
              </a:rPr>
            </a:br>
            <a:r>
              <a:rPr lang="en-US" dirty="0">
                <a:solidFill>
                  <a:srgbClr val="FFFFFF"/>
                </a:solidFill>
              </a:rPr>
              <a:t>Procedural Safeguards and Training</a:t>
            </a:r>
          </a:p>
        </p:txBody>
      </p:sp>
      <p:pic>
        <p:nvPicPr>
          <p:cNvPr id="4" name="Picture 3" descr=" Picture showing the five biggest allergens- peanuts, fish, wheat, eggs and milk">
            <a:extLst>
              <a:ext uri="{FF2B5EF4-FFF2-40B4-BE49-F238E27FC236}">
                <a16:creationId xmlns:a16="http://schemas.microsoft.com/office/drawing/2014/main" id="{6F1901C4-ABF0-4DAC-B321-1A48C232D6B8}"/>
              </a:ext>
            </a:extLst>
          </p:cNvPr>
          <p:cNvPicPr>
            <a:picLocks noChangeAspect="1"/>
          </p:cNvPicPr>
          <p:nvPr/>
        </p:nvPicPr>
        <p:blipFill rotWithShape="1">
          <a:blip r:embed="rId3"/>
          <a:srcRect l="1514" r="3495"/>
          <a:stretch/>
        </p:blipFill>
        <p:spPr>
          <a:xfrm>
            <a:off x="841248" y="2516777"/>
            <a:ext cx="6236208" cy="3660185"/>
          </a:xfrm>
          <a:prstGeom prst="rect">
            <a:avLst/>
          </a:prstGeom>
          <a:ln>
            <a:noFill/>
          </a:ln>
          <a:effectLst>
            <a:softEdge rad="112500"/>
          </a:effectLst>
        </p:spPr>
      </p:pic>
      <p:sp>
        <p:nvSpPr>
          <p:cNvPr id="3" name="Content Placeholder 2">
            <a:extLst>
              <a:ext uri="{FF2B5EF4-FFF2-40B4-BE49-F238E27FC236}">
                <a16:creationId xmlns:a16="http://schemas.microsoft.com/office/drawing/2014/main" id="{33A5CB28-466B-46FA-8057-6012A6AE35B7}"/>
              </a:ext>
            </a:extLst>
          </p:cNvPr>
          <p:cNvSpPr>
            <a:spLocks noGrp="1"/>
          </p:cNvSpPr>
          <p:nvPr>
            <p:ph idx="1"/>
          </p:nvPr>
        </p:nvSpPr>
        <p:spPr>
          <a:xfrm>
            <a:off x="7546848" y="2257865"/>
            <a:ext cx="3803904" cy="4466492"/>
          </a:xfrm>
        </p:spPr>
        <p:txBody>
          <a:bodyPr anchor="ctr">
            <a:normAutofit/>
          </a:bodyPr>
          <a:lstStyle/>
          <a:p>
            <a:endParaRPr lang="en-US" sz="1200" dirty="0"/>
          </a:p>
          <a:p>
            <a:pPr marL="0" indent="0">
              <a:buNone/>
            </a:pPr>
            <a:r>
              <a:rPr lang="en-US" sz="1400" b="1" dirty="0"/>
              <a:t>SFAs must have a procedure in place to ensure parents know how to request a meal modification and how to file an grievance if a requested modification is not granted</a:t>
            </a:r>
          </a:p>
          <a:p>
            <a:endParaRPr lang="en-US" sz="1400" dirty="0"/>
          </a:p>
          <a:p>
            <a:pPr marL="0" indent="0">
              <a:buNone/>
            </a:pPr>
            <a:r>
              <a:rPr lang="en-US" sz="1400" dirty="0"/>
              <a:t>Must include:</a:t>
            </a:r>
          </a:p>
          <a:p>
            <a:pPr lvl="1"/>
            <a:r>
              <a:rPr lang="en-US" sz="1400" dirty="0"/>
              <a:t>How to file a grievance</a:t>
            </a:r>
          </a:p>
          <a:p>
            <a:pPr lvl="1"/>
            <a:r>
              <a:rPr lang="en-US" sz="1400" dirty="0"/>
              <a:t>Receive a prompt and equitable resolution </a:t>
            </a:r>
          </a:p>
          <a:p>
            <a:pPr lvl="1"/>
            <a:r>
              <a:rPr lang="en-US" sz="1400" dirty="0"/>
              <a:t>Request and participate in an impartial hearing to resolve the grievance</a:t>
            </a:r>
          </a:p>
          <a:p>
            <a:pPr lvl="1"/>
            <a:r>
              <a:rPr lang="en-US" sz="1400" dirty="0"/>
              <a:t>Must be represented by counsel at the hearing</a:t>
            </a:r>
          </a:p>
          <a:p>
            <a:pPr lvl="1"/>
            <a:r>
              <a:rPr lang="en-US" sz="1400" dirty="0"/>
              <a:t>Examine the record</a:t>
            </a:r>
          </a:p>
          <a:p>
            <a:pPr lvl="1"/>
            <a:r>
              <a:rPr lang="en-US" sz="1400" dirty="0"/>
              <a:t>Receive notice of the final decision and procedure for review</a:t>
            </a:r>
          </a:p>
          <a:p>
            <a:endParaRPr lang="en-US" sz="1400" dirty="0"/>
          </a:p>
          <a:p>
            <a:endParaRPr lang="en-US" sz="1200" dirty="0"/>
          </a:p>
        </p:txBody>
      </p:sp>
    </p:spTree>
    <p:extLst>
      <p:ext uri="{BB962C8B-B14F-4D97-AF65-F5344CB8AC3E}">
        <p14:creationId xmlns:p14="http://schemas.microsoft.com/office/powerpoint/2010/main" val="69206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425E2D-ACC6-4673-BB48-78DFBB54FF96}"/>
              </a:ext>
            </a:extLst>
          </p:cNvPr>
          <p:cNvSpPr>
            <a:spLocks noGrp="1"/>
          </p:cNvSpPr>
          <p:nvPr>
            <p:ph type="title"/>
          </p:nvPr>
        </p:nvSpPr>
        <p:spPr>
          <a:xfrm>
            <a:off x="838200" y="585216"/>
            <a:ext cx="10515600" cy="1325563"/>
          </a:xfrm>
        </p:spPr>
        <p:txBody>
          <a:bodyPr>
            <a:normAutofit/>
          </a:bodyPr>
          <a:lstStyle/>
          <a:p>
            <a:r>
              <a:rPr lang="en-US">
                <a:solidFill>
                  <a:srgbClr val="FFFFFF"/>
                </a:solidFill>
              </a:rPr>
              <a:t>Compliance</a:t>
            </a:r>
          </a:p>
        </p:txBody>
      </p:sp>
      <p:pic>
        <p:nvPicPr>
          <p:cNvPr id="7" name="Picture 6" descr="A close up of text on a black background&#10;&#10;Description generated with high confidence">
            <a:extLst>
              <a:ext uri="{FF2B5EF4-FFF2-40B4-BE49-F238E27FC236}">
                <a16:creationId xmlns:a16="http://schemas.microsoft.com/office/drawing/2014/main" id="{9875284C-F505-4995-B6B2-35D69567B837}"/>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13410" r="3" b="14577"/>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BC690A45-9A77-4165-9C8B-3084BDE8FB88}"/>
              </a:ext>
            </a:extLst>
          </p:cNvPr>
          <p:cNvSpPr>
            <a:spLocks noGrp="1"/>
          </p:cNvSpPr>
          <p:nvPr>
            <p:ph idx="1"/>
          </p:nvPr>
        </p:nvSpPr>
        <p:spPr>
          <a:xfrm>
            <a:off x="7546848" y="2516777"/>
            <a:ext cx="3803904" cy="3660185"/>
          </a:xfrm>
        </p:spPr>
        <p:txBody>
          <a:bodyPr anchor="ctr">
            <a:normAutofit/>
          </a:bodyPr>
          <a:lstStyle/>
          <a:p>
            <a:r>
              <a:rPr lang="en-US" sz="2200"/>
              <a:t>SFA must develop procedures for parents/guardians to request modifications</a:t>
            </a:r>
          </a:p>
          <a:p>
            <a:r>
              <a:rPr lang="en-US" sz="2200"/>
              <a:t>Train school and food service staff</a:t>
            </a:r>
          </a:p>
          <a:p>
            <a:r>
              <a:rPr lang="en-US" sz="2200"/>
              <a:t>Appoint a 504 coordinator</a:t>
            </a:r>
          </a:p>
          <a:p>
            <a:r>
              <a:rPr lang="en-US" sz="2200"/>
              <a:t>Assemble a team (best practice)</a:t>
            </a:r>
          </a:p>
        </p:txBody>
      </p:sp>
    </p:spTree>
    <p:extLst>
      <p:ext uri="{BB962C8B-B14F-4D97-AF65-F5344CB8AC3E}">
        <p14:creationId xmlns:p14="http://schemas.microsoft.com/office/powerpoint/2010/main" val="706301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C0B1B-F707-436A-A67F-BD06C7E61872}"/>
              </a:ext>
            </a:extLst>
          </p:cNvPr>
          <p:cNvSpPr>
            <a:spLocks noGrp="1"/>
          </p:cNvSpPr>
          <p:nvPr>
            <p:ph type="title"/>
          </p:nvPr>
        </p:nvSpPr>
        <p:spPr/>
        <p:txBody>
          <a:bodyPr anchor="ctr">
            <a:normAutofit/>
          </a:bodyPr>
          <a:lstStyle/>
          <a:p>
            <a:r>
              <a:rPr lang="en-US" dirty="0"/>
              <a:t>Parent/Guardian Notification</a:t>
            </a:r>
          </a:p>
        </p:txBody>
      </p:sp>
      <p:graphicFrame>
        <p:nvGraphicFramePr>
          <p:cNvPr id="5" name="Content Placeholder 2">
            <a:extLst>
              <a:ext uri="{FF2B5EF4-FFF2-40B4-BE49-F238E27FC236}">
                <a16:creationId xmlns:a16="http://schemas.microsoft.com/office/drawing/2014/main" id="{5335DB6E-22E3-4930-A988-15E5919E1C20}"/>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122649419"/>
              </p:ext>
            </p:extLst>
          </p:nvPr>
        </p:nvGraphicFramePr>
        <p:xfrm>
          <a:off x="1006475" y="2275489"/>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1384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5" name="Group 14">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6" name="Freeform: Shape 15">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Title 4">
            <a:extLst>
              <a:ext uri="{FF2B5EF4-FFF2-40B4-BE49-F238E27FC236}">
                <a16:creationId xmlns:a16="http://schemas.microsoft.com/office/drawing/2014/main" id="{30B59D50-2A21-4F24-AB7D-05C5C62C9B12}"/>
              </a:ext>
            </a:extLst>
          </p:cNvPr>
          <p:cNvSpPr>
            <a:spLocks noGrp="1"/>
          </p:cNvSpPr>
          <p:nvPr>
            <p:ph type="title"/>
          </p:nvPr>
        </p:nvSpPr>
        <p:spPr>
          <a:xfrm>
            <a:off x="804672" y="2053641"/>
            <a:ext cx="3669161" cy="2760098"/>
          </a:xfrm>
        </p:spPr>
        <p:txBody>
          <a:bodyPr>
            <a:normAutofit/>
          </a:bodyPr>
          <a:lstStyle/>
          <a:p>
            <a:br>
              <a:rPr lang="en-US" sz="4000" dirty="0">
                <a:solidFill>
                  <a:schemeClr val="tx2"/>
                </a:solidFill>
              </a:rPr>
            </a:br>
            <a:r>
              <a:rPr lang="en-US" sz="4000" dirty="0">
                <a:solidFill>
                  <a:schemeClr val="tx2"/>
                </a:solidFill>
              </a:rPr>
              <a:t>Additional Guidance</a:t>
            </a:r>
          </a:p>
        </p:txBody>
      </p:sp>
      <p:sp>
        <p:nvSpPr>
          <p:cNvPr id="6" name="Content Placeholder 5">
            <a:extLst>
              <a:ext uri="{FF2B5EF4-FFF2-40B4-BE49-F238E27FC236}">
                <a16:creationId xmlns:a16="http://schemas.microsoft.com/office/drawing/2014/main" id="{62DE0322-5D17-48B0-A750-4329714DB6E1}"/>
              </a:ext>
            </a:extLst>
          </p:cNvPr>
          <p:cNvSpPr>
            <a:spLocks noGrp="1"/>
          </p:cNvSpPr>
          <p:nvPr>
            <p:ph idx="1"/>
          </p:nvPr>
        </p:nvSpPr>
        <p:spPr>
          <a:xfrm>
            <a:off x="6090574" y="801866"/>
            <a:ext cx="5306084" cy="5230634"/>
          </a:xfrm>
          <a:noFill/>
          <a:ln>
            <a:noFill/>
          </a:ln>
        </p:spPr>
        <p:txBody>
          <a:bodyPr anchor="ctr">
            <a:normAutofit/>
          </a:bodyPr>
          <a:lstStyle/>
          <a:p>
            <a:pPr marL="0" indent="0">
              <a:buNone/>
            </a:pPr>
            <a:endParaRPr lang="en-US" sz="1800" u="sng" dirty="0">
              <a:solidFill>
                <a:schemeClr val="tx2"/>
              </a:solidFill>
              <a:hlinkClick r:id="rId3"/>
            </a:endParaRPr>
          </a:p>
          <a:p>
            <a:pPr marL="0" indent="0">
              <a:buNone/>
            </a:pPr>
            <a:endParaRPr lang="en-US" sz="1800" dirty="0">
              <a:solidFill>
                <a:schemeClr val="tx2"/>
              </a:solidFill>
              <a:hlinkClick r:id="rId3"/>
            </a:endParaRPr>
          </a:p>
          <a:p>
            <a:pPr marL="0" indent="0">
              <a:buNone/>
            </a:pPr>
            <a:endParaRPr lang="en-US" sz="1800" dirty="0">
              <a:solidFill>
                <a:schemeClr val="tx2"/>
              </a:solidFill>
            </a:endParaRPr>
          </a:p>
          <a:p>
            <a:pPr marL="0" indent="0">
              <a:buNone/>
            </a:pPr>
            <a:r>
              <a:rPr lang="en-US" sz="1800" b="1" dirty="0">
                <a:solidFill>
                  <a:schemeClr val="tx2"/>
                </a:solidFill>
              </a:rPr>
              <a:t>SP 26-2017: Accommodating Disabilities in the School Meal Programs: Guidance and Questions and Answers (Q and As)</a:t>
            </a:r>
          </a:p>
          <a:p>
            <a:pPr marL="0" indent="0">
              <a:buNone/>
            </a:pPr>
            <a:endParaRPr lang="en-US" sz="1800" b="1" dirty="0">
              <a:solidFill>
                <a:schemeClr val="tx2"/>
              </a:solidFill>
            </a:endParaRPr>
          </a:p>
          <a:p>
            <a:r>
              <a:rPr lang="en-US" sz="1800" dirty="0">
                <a:solidFill>
                  <a:schemeClr val="tx2"/>
                </a:solidFill>
                <a:hlinkClick r:id="rId4"/>
              </a:rPr>
              <a:t>http://www.fns.usda.gov/school-meals/accommodating-disabilities-school-meal-programs-guidance-and-qas</a:t>
            </a:r>
            <a:r>
              <a:rPr lang="en-US" sz="1800" dirty="0">
                <a:solidFill>
                  <a:schemeClr val="tx2"/>
                </a:solidFill>
              </a:rPr>
              <a:t>.</a:t>
            </a:r>
          </a:p>
          <a:p>
            <a:pPr marL="0" indent="0">
              <a:buNone/>
            </a:pPr>
            <a:endParaRPr lang="en-US" sz="1800" dirty="0">
              <a:solidFill>
                <a:schemeClr val="tx2"/>
              </a:solidFill>
            </a:endParaRPr>
          </a:p>
          <a:p>
            <a:endParaRPr lang="en-US" sz="1800" dirty="0">
              <a:solidFill>
                <a:schemeClr val="tx2"/>
              </a:solidFill>
            </a:endParaRPr>
          </a:p>
          <a:p>
            <a:endParaRPr lang="en-US" sz="1800" dirty="0">
              <a:solidFill>
                <a:schemeClr val="tx2"/>
              </a:solidFill>
            </a:endParaRPr>
          </a:p>
          <a:p>
            <a:endParaRPr lang="en-US" sz="1800" dirty="0">
              <a:solidFill>
                <a:schemeClr val="tx2"/>
              </a:solidFill>
            </a:endParaRPr>
          </a:p>
        </p:txBody>
      </p:sp>
    </p:spTree>
    <p:extLst>
      <p:ext uri="{BB962C8B-B14F-4D97-AF65-F5344CB8AC3E}">
        <p14:creationId xmlns:p14="http://schemas.microsoft.com/office/powerpoint/2010/main" val="3525284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28" name="Group 27">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29" name="Freeform: Shape 28">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4098548D-4BBF-48AC-BEA9-5B1E182F8B1F}"/>
              </a:ext>
            </a:extLst>
          </p:cNvPr>
          <p:cNvSpPr>
            <a:spLocks noGrp="1"/>
          </p:cNvSpPr>
          <p:nvPr>
            <p:ph type="title"/>
          </p:nvPr>
        </p:nvSpPr>
        <p:spPr>
          <a:xfrm>
            <a:off x="2966315" y="418642"/>
            <a:ext cx="6105194" cy="1961002"/>
          </a:xfrm>
        </p:spPr>
        <p:txBody>
          <a:bodyPr vert="horz" lIns="91440" tIns="45720" rIns="91440" bIns="45720" rtlCol="0" anchor="b">
            <a:normAutofit/>
          </a:bodyPr>
          <a:lstStyle/>
          <a:p>
            <a:pPr algn="ctr"/>
            <a:r>
              <a:rPr lang="en-US" sz="5200" kern="1200" dirty="0">
                <a:solidFill>
                  <a:schemeClr val="tx2"/>
                </a:solidFill>
                <a:latin typeface="+mj-lt"/>
                <a:ea typeface="+mj-ea"/>
                <a:cs typeface="+mj-cs"/>
              </a:rPr>
              <a:t>Questions</a:t>
            </a:r>
          </a:p>
        </p:txBody>
      </p:sp>
      <p:sp>
        <p:nvSpPr>
          <p:cNvPr id="3" name="Text Placeholder 2">
            <a:extLst>
              <a:ext uri="{FF2B5EF4-FFF2-40B4-BE49-F238E27FC236}">
                <a16:creationId xmlns:a16="http://schemas.microsoft.com/office/drawing/2014/main" id="{19B84D70-006E-4091-BBA9-87FBFF2C1EC2}"/>
              </a:ext>
            </a:extLst>
          </p:cNvPr>
          <p:cNvSpPr>
            <a:spLocks noGrp="1"/>
          </p:cNvSpPr>
          <p:nvPr>
            <p:ph type="body" idx="1"/>
          </p:nvPr>
        </p:nvSpPr>
        <p:spPr>
          <a:xfrm>
            <a:off x="837282" y="2776251"/>
            <a:ext cx="10208821" cy="2696082"/>
          </a:xfrm>
        </p:spPr>
        <p:txBody>
          <a:bodyPr vert="horz" lIns="91440" tIns="45720" rIns="91440" bIns="45720" rtlCol="0">
            <a:normAutofit fontScale="25000" lnSpcReduction="20000"/>
          </a:bodyPr>
          <a:lstStyle/>
          <a:p>
            <a:pPr lvl="0" algn="ctr">
              <a:buClr>
                <a:srgbClr val="40BAD2"/>
              </a:buClr>
            </a:pPr>
            <a:r>
              <a:rPr lang="en-US" sz="11200" kern="1200" dirty="0">
                <a:solidFill>
                  <a:schemeClr val="tx2"/>
                </a:solidFill>
                <a:latin typeface="+mn-lt"/>
                <a:ea typeface="+mn-ea"/>
                <a:cs typeface="+mn-cs"/>
              </a:rPr>
              <a:t>      Contact your CN representative with any questions</a:t>
            </a:r>
          </a:p>
          <a:p>
            <a:pPr lvl="0" algn="ctr">
              <a:buClr>
                <a:srgbClr val="40BAD2"/>
              </a:buClr>
            </a:pPr>
            <a:endParaRPr lang="en-US" sz="11200" i="1" kern="1200" dirty="0">
              <a:solidFill>
                <a:schemeClr val="tx2"/>
              </a:solidFill>
              <a:latin typeface="+mn-lt"/>
              <a:ea typeface="+mn-ea"/>
              <a:cs typeface="+mn-cs"/>
            </a:endParaRPr>
          </a:p>
          <a:p>
            <a:pPr lvl="0" algn="ctr">
              <a:buClr>
                <a:srgbClr val="40BAD2"/>
              </a:buClr>
            </a:pPr>
            <a:r>
              <a:rPr lang="en-US" sz="11200" kern="1200" dirty="0">
                <a:solidFill>
                  <a:schemeClr val="tx2"/>
                </a:solidFill>
                <a:latin typeface="+mn-lt"/>
                <a:ea typeface="+mn-ea"/>
                <a:cs typeface="+mn-cs"/>
              </a:rPr>
              <a:t>  	 New York State Education Department</a:t>
            </a:r>
          </a:p>
          <a:p>
            <a:pPr lvl="0" algn="ctr">
              <a:buClr>
                <a:srgbClr val="40BAD2"/>
              </a:buClr>
            </a:pPr>
            <a:r>
              <a:rPr lang="en-US" sz="11200" kern="1200" dirty="0">
                <a:solidFill>
                  <a:schemeClr val="tx2"/>
                </a:solidFill>
                <a:latin typeface="+mn-lt"/>
                <a:ea typeface="+mn-ea"/>
                <a:cs typeface="+mn-cs"/>
              </a:rPr>
              <a:t>	Child Nutrition Program Administration</a:t>
            </a:r>
          </a:p>
          <a:p>
            <a:pPr lvl="0" algn="ctr">
              <a:buClr>
                <a:srgbClr val="40BAD2"/>
              </a:buClr>
            </a:pPr>
            <a:r>
              <a:rPr lang="en-US" sz="11200" kern="1200" dirty="0">
                <a:solidFill>
                  <a:schemeClr val="tx2"/>
                </a:solidFill>
                <a:latin typeface="+mn-lt"/>
                <a:ea typeface="+mn-ea"/>
                <a:cs typeface="+mn-cs"/>
              </a:rPr>
              <a:t>	(518) 473- 8781</a:t>
            </a:r>
          </a:p>
          <a:p>
            <a:pPr lvl="0" algn="ctr">
              <a:buClr>
                <a:srgbClr val="40BAD2"/>
              </a:buClr>
            </a:pPr>
            <a:r>
              <a:rPr lang="en-US" sz="11200" kern="1200" dirty="0">
                <a:solidFill>
                  <a:schemeClr val="tx2"/>
                </a:solidFill>
                <a:latin typeface="+mn-lt"/>
                <a:ea typeface="+mn-ea"/>
                <a:cs typeface="+mn-cs"/>
              </a:rPr>
              <a:t>	CN@nysed.gov</a:t>
            </a:r>
          </a:p>
          <a:p>
            <a:pPr algn="ctr"/>
            <a:endParaRPr lang="en-US" sz="11200" kern="1200" dirty="0">
              <a:solidFill>
                <a:schemeClr val="tx2"/>
              </a:solidFill>
              <a:latin typeface="+mn-lt"/>
              <a:ea typeface="+mn-ea"/>
              <a:cs typeface="+mn-cs"/>
            </a:endParaRPr>
          </a:p>
          <a:p>
            <a:pPr algn="ctr"/>
            <a:endParaRPr lang="en-US" sz="600" kern="1200" dirty="0">
              <a:solidFill>
                <a:schemeClr val="tx2"/>
              </a:solidFill>
              <a:latin typeface="+mn-lt"/>
              <a:ea typeface="+mn-ea"/>
              <a:cs typeface="+mn-cs"/>
            </a:endParaRPr>
          </a:p>
        </p:txBody>
      </p:sp>
    </p:spTree>
    <p:extLst>
      <p:ext uri="{BB962C8B-B14F-4D97-AF65-F5344CB8AC3E}">
        <p14:creationId xmlns:p14="http://schemas.microsoft.com/office/powerpoint/2010/main" val="3192250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D2B221-48E2-4381-BC0F-4626356E3467}"/>
              </a:ext>
            </a:extLst>
          </p:cNvPr>
          <p:cNvSpPr>
            <a:spLocks noGrp="1"/>
          </p:cNvSpPr>
          <p:nvPr>
            <p:ph type="title"/>
          </p:nvPr>
        </p:nvSpPr>
        <p:spPr>
          <a:xfrm>
            <a:off x="992206" y="1608667"/>
            <a:ext cx="2823275" cy="4501127"/>
          </a:xfrm>
        </p:spPr>
        <p:txBody>
          <a:bodyPr anchor="t">
            <a:normAutofit/>
          </a:bodyPr>
          <a:lstStyle/>
          <a:p>
            <a:pPr algn="r"/>
            <a:r>
              <a:rPr lang="en-US" sz="3200">
                <a:solidFill>
                  <a:srgbClr val="FFFFFF"/>
                </a:solidFill>
                <a:latin typeface="+mn-lt"/>
              </a:rPr>
              <a:t>Civil Rights Authorities</a:t>
            </a:r>
          </a:p>
        </p:txBody>
      </p:sp>
      <p:sp>
        <p:nvSpPr>
          <p:cNvPr id="3" name="Content Placeholder 2">
            <a:extLst>
              <a:ext uri="{FF2B5EF4-FFF2-40B4-BE49-F238E27FC236}">
                <a16:creationId xmlns:a16="http://schemas.microsoft.com/office/drawing/2014/main" id="{7F4BA895-754E-4B51-AECF-7A779ACA4E04}"/>
              </a:ext>
            </a:extLst>
          </p:cNvPr>
          <p:cNvSpPr>
            <a:spLocks noGrp="1"/>
          </p:cNvSpPr>
          <p:nvPr>
            <p:ph sz="half" idx="1"/>
          </p:nvPr>
        </p:nvSpPr>
        <p:spPr>
          <a:xfrm>
            <a:off x="4547698" y="1608667"/>
            <a:ext cx="3421958" cy="4501127"/>
          </a:xfrm>
        </p:spPr>
        <p:txBody>
          <a:bodyPr>
            <a:normAutofit/>
          </a:bodyPr>
          <a:lstStyle/>
          <a:p>
            <a:r>
              <a:rPr lang="en-US" sz="2000"/>
              <a:t>Title VI of the Civil Rights Act of 1964</a:t>
            </a:r>
          </a:p>
          <a:p>
            <a:r>
              <a:rPr lang="en-US" sz="2000"/>
              <a:t>Civil Rights Restoration Act of 1987</a:t>
            </a:r>
          </a:p>
          <a:p>
            <a:r>
              <a:rPr lang="en-US" sz="2000"/>
              <a:t>Section 504 of the Rehabilitation Act of 1973</a:t>
            </a:r>
          </a:p>
          <a:p>
            <a:r>
              <a:rPr lang="en-US" sz="2000"/>
              <a:t>ADA of 1990</a:t>
            </a:r>
          </a:p>
          <a:p>
            <a:r>
              <a:rPr lang="en-US" sz="2000"/>
              <a:t>ADA of 2008</a:t>
            </a:r>
          </a:p>
          <a:p>
            <a:r>
              <a:rPr lang="en-US" sz="2000"/>
              <a:t>Title IX of the Education Amendments of 1972</a:t>
            </a:r>
          </a:p>
          <a:p>
            <a:r>
              <a:rPr lang="en-US" sz="2000"/>
              <a:t>Age Discrimination Act of 1975</a:t>
            </a:r>
          </a:p>
          <a:p>
            <a:endParaRPr lang="en-US" sz="2000"/>
          </a:p>
        </p:txBody>
      </p:sp>
      <p:sp>
        <p:nvSpPr>
          <p:cNvPr id="4" name="Content Placeholder 3">
            <a:extLst>
              <a:ext uri="{FF2B5EF4-FFF2-40B4-BE49-F238E27FC236}">
                <a16:creationId xmlns:a16="http://schemas.microsoft.com/office/drawing/2014/main" id="{E36A5710-7086-4583-BEA1-B6E230377EB0}"/>
              </a:ext>
            </a:extLst>
          </p:cNvPr>
          <p:cNvSpPr>
            <a:spLocks noGrp="1"/>
          </p:cNvSpPr>
          <p:nvPr>
            <p:ph sz="half" idx="2"/>
          </p:nvPr>
        </p:nvSpPr>
        <p:spPr>
          <a:xfrm>
            <a:off x="8289696" y="1608667"/>
            <a:ext cx="3421957" cy="4501127"/>
          </a:xfrm>
        </p:spPr>
        <p:txBody>
          <a:bodyPr>
            <a:normAutofit/>
          </a:bodyPr>
          <a:lstStyle/>
          <a:p>
            <a:r>
              <a:rPr lang="en-US" sz="2000"/>
              <a:t>7 CFR Parts 15, 15a, 15b and 15c</a:t>
            </a:r>
          </a:p>
          <a:p>
            <a:r>
              <a:rPr lang="en-US" sz="2000"/>
              <a:t>FNS 113-1</a:t>
            </a:r>
          </a:p>
          <a:p>
            <a:r>
              <a:rPr lang="en-US" sz="2000"/>
              <a:t>Executive Order 12250</a:t>
            </a:r>
          </a:p>
          <a:p>
            <a:r>
              <a:rPr lang="en-US" sz="2000"/>
              <a:t>Executive Order 13166</a:t>
            </a:r>
          </a:p>
          <a:p>
            <a:r>
              <a:rPr lang="en-US" sz="2000"/>
              <a:t>28 CFR 41</a:t>
            </a:r>
          </a:p>
          <a:p>
            <a:r>
              <a:rPr lang="en-US" sz="2000"/>
              <a:t>USDA Departmental Regulation 4330-2</a:t>
            </a:r>
          </a:p>
          <a:p>
            <a:r>
              <a:rPr lang="en-US" sz="2000" b="1"/>
              <a:t>2017 Edition of Accommodating Children with Disabilities in the School Meal Programs</a:t>
            </a:r>
          </a:p>
          <a:p>
            <a:endParaRPr lang="en-US" sz="2000"/>
          </a:p>
          <a:p>
            <a:endParaRPr lang="en-US" sz="2000"/>
          </a:p>
        </p:txBody>
      </p:sp>
    </p:spTree>
    <p:extLst>
      <p:ext uri="{BB962C8B-B14F-4D97-AF65-F5344CB8AC3E}">
        <p14:creationId xmlns:p14="http://schemas.microsoft.com/office/powerpoint/2010/main" val="44665768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2799344-8AD5-4CAE-9086-000B635580AA}"/>
              </a:ext>
            </a:extLst>
          </p:cNvPr>
          <p:cNvSpPr>
            <a:spLocks noGrp="1"/>
          </p:cNvSpPr>
          <p:nvPr>
            <p:ph type="title"/>
          </p:nvPr>
        </p:nvSpPr>
        <p:spPr>
          <a:xfrm>
            <a:off x="804672" y="2053641"/>
            <a:ext cx="3669161" cy="2760098"/>
          </a:xfrm>
        </p:spPr>
        <p:txBody>
          <a:bodyPr>
            <a:normAutofit/>
          </a:bodyPr>
          <a:lstStyle/>
          <a:p>
            <a:r>
              <a:rPr lang="en-US" sz="4000">
                <a:solidFill>
                  <a:schemeClr val="tx2"/>
                </a:solidFill>
                <a:latin typeface="+mn-lt"/>
              </a:rPr>
              <a:t>ADA Amendments Act of 2008:</a:t>
            </a:r>
            <a:br>
              <a:rPr lang="en-US" sz="4000">
                <a:solidFill>
                  <a:schemeClr val="tx2"/>
                </a:solidFill>
                <a:latin typeface="+mn-lt"/>
              </a:rPr>
            </a:br>
            <a:r>
              <a:rPr lang="en-US" sz="4000">
                <a:solidFill>
                  <a:schemeClr val="tx2"/>
                </a:solidFill>
                <a:latin typeface="+mn-lt"/>
              </a:rPr>
              <a:t>Implementation</a:t>
            </a:r>
          </a:p>
        </p:txBody>
      </p:sp>
      <p:sp>
        <p:nvSpPr>
          <p:cNvPr id="3" name="Content Placeholder 2">
            <a:extLst>
              <a:ext uri="{FF2B5EF4-FFF2-40B4-BE49-F238E27FC236}">
                <a16:creationId xmlns:a16="http://schemas.microsoft.com/office/drawing/2014/main" id="{884A1DDC-AE1B-4374-90B0-26D10E41E45C}"/>
              </a:ext>
            </a:extLst>
          </p:cNvPr>
          <p:cNvSpPr>
            <a:spLocks noGrp="1"/>
          </p:cNvSpPr>
          <p:nvPr>
            <p:ph idx="1"/>
          </p:nvPr>
        </p:nvSpPr>
        <p:spPr>
          <a:xfrm>
            <a:off x="6095847" y="437709"/>
            <a:ext cx="5306084" cy="6420290"/>
          </a:xfrm>
          <a:noFill/>
          <a:ln>
            <a:noFill/>
          </a:ln>
        </p:spPr>
        <p:txBody>
          <a:bodyPr anchor="ctr">
            <a:normAutofit/>
          </a:bodyPr>
          <a:lstStyle/>
          <a:p>
            <a:r>
              <a:rPr lang="en-US" sz="1600" b="1" dirty="0">
                <a:solidFill>
                  <a:schemeClr val="tx2"/>
                </a:solidFill>
              </a:rPr>
              <a:t>The term “substantially limits” requires a lower degree of functional limitation than the standard previously applied by the courts</a:t>
            </a:r>
            <a:r>
              <a:rPr lang="en-US" sz="1600" dirty="0">
                <a:solidFill>
                  <a:schemeClr val="tx2"/>
                </a:solidFill>
              </a:rPr>
              <a:t> .  An impairment does not need to prevent or severely or significantly restrict a major life activity to be considered “substantially limiting.” Nonetheless, not every impairment will constitute a disability.</a:t>
            </a:r>
          </a:p>
          <a:p>
            <a:r>
              <a:rPr lang="en-US" sz="1600" b="1" dirty="0">
                <a:solidFill>
                  <a:schemeClr val="tx2"/>
                </a:solidFill>
              </a:rPr>
              <a:t>The term “substantially limits” is to be construed broadly</a:t>
            </a:r>
            <a:r>
              <a:rPr lang="en-US" sz="1600" dirty="0">
                <a:solidFill>
                  <a:schemeClr val="tx2"/>
                </a:solidFill>
              </a:rPr>
              <a:t> in favor of expansive coverage, to the maximum extent permitted by the terms of the ADA.</a:t>
            </a:r>
          </a:p>
          <a:p>
            <a:r>
              <a:rPr lang="en-US" sz="1600" dirty="0">
                <a:solidFill>
                  <a:schemeClr val="tx2"/>
                </a:solidFill>
              </a:rPr>
              <a:t>The determination of whether an impairment substantially limits a major life activity </a:t>
            </a:r>
            <a:r>
              <a:rPr lang="en-US" sz="1600" b="1" dirty="0">
                <a:solidFill>
                  <a:schemeClr val="tx2"/>
                </a:solidFill>
              </a:rPr>
              <a:t>requires an individualized assessment</a:t>
            </a:r>
            <a:r>
              <a:rPr lang="en-US" sz="1600" dirty="0">
                <a:solidFill>
                  <a:schemeClr val="tx2"/>
                </a:solidFill>
              </a:rPr>
              <a:t>, as was true prior to the ADAAA.</a:t>
            </a:r>
          </a:p>
          <a:p>
            <a:r>
              <a:rPr lang="en-US" sz="1600" dirty="0">
                <a:solidFill>
                  <a:schemeClr val="tx2"/>
                </a:solidFill>
              </a:rPr>
              <a:t>With one exception (“ordinary eyeglasses or contact lenses”), the determination of whether an impairment substantially limits a major life activity shall be made </a:t>
            </a:r>
            <a:r>
              <a:rPr lang="en-US" sz="1600" b="1" dirty="0">
                <a:solidFill>
                  <a:schemeClr val="tx2"/>
                </a:solidFill>
              </a:rPr>
              <a:t>without regard to the ameliorative effects of mitigating measures</a:t>
            </a:r>
            <a:r>
              <a:rPr lang="en-US" sz="1600" dirty="0">
                <a:solidFill>
                  <a:schemeClr val="tx2"/>
                </a:solidFill>
              </a:rPr>
              <a:t>, such as medication or hearing aids.</a:t>
            </a:r>
          </a:p>
          <a:p>
            <a:r>
              <a:rPr lang="en-US" sz="1600" b="1" dirty="0">
                <a:solidFill>
                  <a:schemeClr val="tx2"/>
                </a:solidFill>
              </a:rPr>
              <a:t>An impairment that is episodic or in remission is a disability</a:t>
            </a:r>
            <a:r>
              <a:rPr lang="en-US" sz="1600" dirty="0">
                <a:solidFill>
                  <a:schemeClr val="tx2"/>
                </a:solidFill>
              </a:rPr>
              <a:t> if it would substantially limit a major life activity when active.</a:t>
            </a:r>
          </a:p>
          <a:p>
            <a:r>
              <a:rPr lang="en-US" sz="1600" dirty="0">
                <a:solidFill>
                  <a:schemeClr val="tx2"/>
                </a:solidFill>
              </a:rPr>
              <a:t>In keeping with Congress’s direction that the primary focus of the ADA is on whether discrimination occurred, </a:t>
            </a:r>
            <a:r>
              <a:rPr lang="en-US" sz="1600" b="1" dirty="0">
                <a:solidFill>
                  <a:schemeClr val="tx2"/>
                </a:solidFill>
              </a:rPr>
              <a:t>the determination of disability should not require extensive analysis</a:t>
            </a:r>
            <a:r>
              <a:rPr lang="en-US" sz="1600" dirty="0">
                <a:solidFill>
                  <a:schemeClr val="tx2"/>
                </a:solidFill>
              </a:rPr>
              <a:t>.</a:t>
            </a:r>
          </a:p>
          <a:p>
            <a:endParaRPr lang="en-US" sz="1400" dirty="0">
              <a:solidFill>
                <a:schemeClr val="tx2"/>
              </a:solidFill>
            </a:endParaRPr>
          </a:p>
        </p:txBody>
      </p:sp>
    </p:spTree>
    <p:extLst>
      <p:ext uri="{BB962C8B-B14F-4D97-AF65-F5344CB8AC3E}">
        <p14:creationId xmlns:p14="http://schemas.microsoft.com/office/powerpoint/2010/main" val="3966764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E11B0-FBF1-41BB-A7CD-9F96E6F25C13}"/>
              </a:ext>
            </a:extLst>
          </p:cNvPr>
          <p:cNvSpPr>
            <a:spLocks noGrp="1"/>
          </p:cNvSpPr>
          <p:nvPr>
            <p:ph type="title"/>
          </p:nvPr>
        </p:nvSpPr>
        <p:spPr>
          <a:xfrm>
            <a:off x="1023078" y="307405"/>
            <a:ext cx="6864936" cy="1492132"/>
          </a:xfrm>
        </p:spPr>
        <p:txBody>
          <a:bodyPr>
            <a:normAutofit fontScale="90000"/>
          </a:bodyPr>
          <a:lstStyle/>
          <a:p>
            <a:r>
              <a:rPr lang="en-US" sz="4000" dirty="0"/>
              <a:t>The expanded definition of DISABILTY:</a:t>
            </a:r>
            <a:br>
              <a:rPr lang="en-US" dirty="0"/>
            </a:br>
            <a:endParaRPr lang="en-US" dirty="0"/>
          </a:p>
        </p:txBody>
      </p:sp>
      <p:sp>
        <p:nvSpPr>
          <p:cNvPr id="3" name="Content Placeholder 2">
            <a:extLst>
              <a:ext uri="{FF2B5EF4-FFF2-40B4-BE49-F238E27FC236}">
                <a16:creationId xmlns:a16="http://schemas.microsoft.com/office/drawing/2014/main" id="{39C8A162-91D6-4E10-869F-58C215885430}"/>
              </a:ext>
            </a:extLst>
          </p:cNvPr>
          <p:cNvSpPr>
            <a:spLocks noGrp="1"/>
          </p:cNvSpPr>
          <p:nvPr>
            <p:ph idx="1"/>
          </p:nvPr>
        </p:nvSpPr>
        <p:spPr>
          <a:xfrm>
            <a:off x="1251678" y="1500189"/>
            <a:ext cx="6263547" cy="5050406"/>
          </a:xfrm>
        </p:spPr>
        <p:txBody>
          <a:bodyPr>
            <a:normAutofit/>
          </a:bodyPr>
          <a:lstStyle/>
          <a:p>
            <a:pPr marL="0" indent="0">
              <a:buNone/>
            </a:pPr>
            <a:endParaRPr lang="en-US" b="1" u="sng" dirty="0"/>
          </a:p>
          <a:p>
            <a:pPr marL="0" indent="0">
              <a:buNone/>
            </a:pPr>
            <a:r>
              <a:rPr lang="en-US" sz="2800" b="1" u="sng" dirty="0"/>
              <a:t>Major Life Activities:</a:t>
            </a:r>
          </a:p>
          <a:p>
            <a:pPr marL="0" indent="0">
              <a:buNone/>
            </a:pPr>
            <a:r>
              <a:rPr lang="en-US" sz="2800" dirty="0"/>
              <a:t>Seeing, hearing, walking, speaking, learning, eating, breathing</a:t>
            </a:r>
          </a:p>
          <a:p>
            <a:pPr marL="0" indent="0">
              <a:buNone/>
            </a:pPr>
            <a:endParaRPr lang="en-US" sz="2800" dirty="0"/>
          </a:p>
          <a:p>
            <a:pPr marL="0" indent="0">
              <a:buNone/>
            </a:pPr>
            <a:endParaRPr lang="en-US" sz="2800" b="1" u="sng" dirty="0"/>
          </a:p>
          <a:p>
            <a:pPr marL="0" indent="0">
              <a:buNone/>
            </a:pPr>
            <a:r>
              <a:rPr lang="en-US" sz="2800" b="1" u="sng" dirty="0"/>
              <a:t>Major Bodily Functions:</a:t>
            </a:r>
          </a:p>
          <a:p>
            <a:pPr marL="0" indent="0">
              <a:buNone/>
            </a:pPr>
            <a:r>
              <a:rPr lang="en-US" sz="2800" dirty="0"/>
              <a:t>Digestive Immune system, respiratory, circulatory, neurological/brain</a:t>
            </a:r>
          </a:p>
        </p:txBody>
      </p:sp>
      <p:sp>
        <p:nvSpPr>
          <p:cNvPr id="5" name="Plus Sign 4">
            <a:extLst>
              <a:ext uri="{FF2B5EF4-FFF2-40B4-BE49-F238E27FC236}">
                <a16:creationId xmlns:a16="http://schemas.microsoft.com/office/drawing/2014/main" id="{7A5B7AD8-7C19-4191-9B8D-B8D972B5FA56}"/>
              </a:ext>
              <a:ext uri="{C183D7F6-B498-43B3-948B-1728B52AA6E4}">
                <adec:decorative xmlns:adec="http://schemas.microsoft.com/office/drawing/2017/decorative" val="1"/>
              </a:ext>
            </a:extLst>
          </p:cNvPr>
          <p:cNvSpPr/>
          <p:nvPr/>
        </p:nvSpPr>
        <p:spPr>
          <a:xfrm>
            <a:off x="3010044" y="3578702"/>
            <a:ext cx="1135118" cy="89337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drawing of a face&#10;&#10;Description generated with high confidence">
            <a:extLst>
              <a:ext uri="{FF2B5EF4-FFF2-40B4-BE49-F238E27FC236}">
                <a16:creationId xmlns:a16="http://schemas.microsoft.com/office/drawing/2014/main" id="{F79E077C-BB9B-410B-A85F-5C1EBFBF837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888014" y="1313073"/>
            <a:ext cx="3810000" cy="3810000"/>
          </a:xfrm>
          <a:prstGeom prst="rect">
            <a:avLst/>
          </a:prstGeom>
        </p:spPr>
      </p:pic>
    </p:spTree>
    <p:extLst>
      <p:ext uri="{BB962C8B-B14F-4D97-AF65-F5344CB8AC3E}">
        <p14:creationId xmlns:p14="http://schemas.microsoft.com/office/powerpoint/2010/main" val="1898758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6A1A0-A6D9-454E-8B72-8240F2550EAA}"/>
              </a:ext>
            </a:extLst>
          </p:cNvPr>
          <p:cNvSpPr>
            <a:spLocks noGrp="1"/>
          </p:cNvSpPr>
          <p:nvPr>
            <p:ph type="title"/>
          </p:nvPr>
        </p:nvSpPr>
        <p:spPr>
          <a:xfrm>
            <a:off x="1740665" y="90755"/>
            <a:ext cx="8922339" cy="942331"/>
          </a:xfrm>
        </p:spPr>
        <p:txBody>
          <a:bodyPr>
            <a:normAutofit fontScale="90000"/>
          </a:bodyPr>
          <a:lstStyle/>
          <a:p>
            <a:pPr algn="ctr"/>
            <a:br>
              <a:rPr lang="en-US" dirty="0"/>
            </a:br>
            <a:r>
              <a:rPr lang="en-US" b="1" dirty="0">
                <a:solidFill>
                  <a:schemeClr val="accent1"/>
                </a:solidFill>
              </a:rPr>
              <a:t>MAJOR LIFE ACTIVITIES</a:t>
            </a:r>
          </a:p>
        </p:txBody>
      </p:sp>
      <p:sp>
        <p:nvSpPr>
          <p:cNvPr id="4" name="Text Placeholder 3">
            <a:extLst>
              <a:ext uri="{FF2B5EF4-FFF2-40B4-BE49-F238E27FC236}">
                <a16:creationId xmlns:a16="http://schemas.microsoft.com/office/drawing/2014/main" id="{47D76D00-FF9B-43E0-8500-EF56ACD93ED8}"/>
              </a:ext>
            </a:extLst>
          </p:cNvPr>
          <p:cNvSpPr>
            <a:spLocks noGrp="1"/>
          </p:cNvSpPr>
          <p:nvPr>
            <p:ph type="body" idx="1"/>
          </p:nvPr>
        </p:nvSpPr>
        <p:spPr>
          <a:xfrm>
            <a:off x="957890" y="2332740"/>
            <a:ext cx="3103299" cy="451977"/>
          </a:xfrm>
        </p:spPr>
        <p:txBody>
          <a:bodyPr/>
          <a:lstStyle/>
          <a:p>
            <a:r>
              <a:rPr lang="en-US" u="sng" dirty="0"/>
              <a:t>Major Life Activities</a:t>
            </a:r>
          </a:p>
        </p:txBody>
      </p:sp>
      <p:sp>
        <p:nvSpPr>
          <p:cNvPr id="3" name="Content Placeholder 2">
            <a:extLst>
              <a:ext uri="{FF2B5EF4-FFF2-40B4-BE49-F238E27FC236}">
                <a16:creationId xmlns:a16="http://schemas.microsoft.com/office/drawing/2014/main" id="{5B1E1959-979C-4BA1-9612-8412133AA246}"/>
              </a:ext>
            </a:extLst>
          </p:cNvPr>
          <p:cNvSpPr>
            <a:spLocks noGrp="1"/>
          </p:cNvSpPr>
          <p:nvPr>
            <p:ph sz="half" idx="2"/>
          </p:nvPr>
        </p:nvSpPr>
        <p:spPr>
          <a:xfrm>
            <a:off x="957890" y="2902527"/>
            <a:ext cx="4342893" cy="3955472"/>
          </a:xfrm>
        </p:spPr>
        <p:txBody>
          <a:bodyPr>
            <a:normAutofit fontScale="85000" lnSpcReduction="20000"/>
          </a:bodyPr>
          <a:lstStyle/>
          <a:p>
            <a:r>
              <a:rPr lang="en-US" dirty="0"/>
              <a:t>Caring for oneself</a:t>
            </a:r>
          </a:p>
          <a:p>
            <a:r>
              <a:rPr lang="en-US" dirty="0"/>
              <a:t>Performing manual tasks</a:t>
            </a:r>
          </a:p>
          <a:p>
            <a:r>
              <a:rPr lang="en-US" dirty="0"/>
              <a:t> Seeing, hearing, speaking</a:t>
            </a:r>
          </a:p>
          <a:p>
            <a:r>
              <a:rPr lang="en-US" dirty="0"/>
              <a:t> Eating, Sleeping, Walking</a:t>
            </a:r>
          </a:p>
          <a:p>
            <a:r>
              <a:rPr lang="en-US" dirty="0"/>
              <a:t> Standing</a:t>
            </a:r>
          </a:p>
          <a:p>
            <a:r>
              <a:rPr lang="en-US" dirty="0"/>
              <a:t> Lifting, Bending</a:t>
            </a:r>
          </a:p>
          <a:p>
            <a:r>
              <a:rPr lang="en-US" dirty="0"/>
              <a:t> Breathing</a:t>
            </a:r>
          </a:p>
          <a:p>
            <a:r>
              <a:rPr lang="en-US" dirty="0"/>
              <a:t> Reading, Learning, Thinking</a:t>
            </a:r>
          </a:p>
          <a:p>
            <a:r>
              <a:rPr lang="en-US" dirty="0"/>
              <a:t> Communicating</a:t>
            </a:r>
          </a:p>
          <a:p>
            <a:r>
              <a:rPr lang="en-US" dirty="0"/>
              <a:t> Working</a:t>
            </a:r>
          </a:p>
          <a:p>
            <a:pPr lvl="1"/>
            <a:endParaRPr lang="en-US" dirty="0"/>
          </a:p>
        </p:txBody>
      </p:sp>
      <p:sp>
        <p:nvSpPr>
          <p:cNvPr id="5" name="Text Placeholder 4">
            <a:extLst>
              <a:ext uri="{FF2B5EF4-FFF2-40B4-BE49-F238E27FC236}">
                <a16:creationId xmlns:a16="http://schemas.microsoft.com/office/drawing/2014/main" id="{6B44D9F7-708D-4057-A5EB-6B7325621699}"/>
              </a:ext>
            </a:extLst>
          </p:cNvPr>
          <p:cNvSpPr>
            <a:spLocks noGrp="1"/>
          </p:cNvSpPr>
          <p:nvPr>
            <p:ph type="body" sz="quarter" idx="3"/>
          </p:nvPr>
        </p:nvSpPr>
        <p:spPr>
          <a:xfrm>
            <a:off x="6941049" y="2184035"/>
            <a:ext cx="3523987" cy="600682"/>
          </a:xfrm>
        </p:spPr>
        <p:txBody>
          <a:bodyPr/>
          <a:lstStyle/>
          <a:p>
            <a:r>
              <a:rPr lang="en-US" u="sng" dirty="0"/>
              <a:t>Major Bodily Functions</a:t>
            </a:r>
          </a:p>
        </p:txBody>
      </p:sp>
      <p:sp>
        <p:nvSpPr>
          <p:cNvPr id="6" name="Content Placeholder 5">
            <a:extLst>
              <a:ext uri="{FF2B5EF4-FFF2-40B4-BE49-F238E27FC236}">
                <a16:creationId xmlns:a16="http://schemas.microsoft.com/office/drawing/2014/main" id="{ECED9CF8-BEE9-4FF4-A683-3D7008654505}"/>
              </a:ext>
            </a:extLst>
          </p:cNvPr>
          <p:cNvSpPr>
            <a:spLocks noGrp="1"/>
          </p:cNvSpPr>
          <p:nvPr>
            <p:ph sz="quarter" idx="4"/>
          </p:nvPr>
        </p:nvSpPr>
        <p:spPr>
          <a:xfrm>
            <a:off x="6941049" y="2902527"/>
            <a:ext cx="4338674" cy="3799927"/>
          </a:xfrm>
        </p:spPr>
        <p:txBody>
          <a:bodyPr>
            <a:normAutofit fontScale="85000" lnSpcReduction="20000"/>
          </a:bodyPr>
          <a:lstStyle/>
          <a:p>
            <a:r>
              <a:rPr lang="en-US" dirty="0"/>
              <a:t>Functions of the immune system</a:t>
            </a:r>
          </a:p>
          <a:p>
            <a:r>
              <a:rPr lang="en-US" dirty="0"/>
              <a:t>Normal Cell Growth</a:t>
            </a:r>
          </a:p>
          <a:p>
            <a:r>
              <a:rPr lang="en-US" dirty="0"/>
              <a:t>Digestive, Bowel, Bladder</a:t>
            </a:r>
          </a:p>
          <a:p>
            <a:r>
              <a:rPr lang="en-US" dirty="0"/>
              <a:t>Neurological, brain</a:t>
            </a:r>
          </a:p>
          <a:p>
            <a:r>
              <a:rPr lang="en-US" dirty="0"/>
              <a:t>Respiratory</a:t>
            </a:r>
          </a:p>
          <a:p>
            <a:r>
              <a:rPr lang="en-US" dirty="0"/>
              <a:t>Circulatory</a:t>
            </a:r>
          </a:p>
          <a:p>
            <a:r>
              <a:rPr lang="en-US" dirty="0"/>
              <a:t>Endocrine</a:t>
            </a:r>
          </a:p>
          <a:p>
            <a:r>
              <a:rPr lang="en-US" dirty="0"/>
              <a:t>Reproductive</a:t>
            </a:r>
          </a:p>
        </p:txBody>
      </p:sp>
      <p:pic>
        <p:nvPicPr>
          <p:cNvPr id="1026" name="Picture 2">
            <a:extLst>
              <a:ext uri="{FF2B5EF4-FFF2-40B4-BE49-F238E27FC236}">
                <a16:creationId xmlns:a16="http://schemas.microsoft.com/office/drawing/2014/main" id="{2C77CD2F-7A11-4B31-99BE-22ECBE538A9D}"/>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70" t="3186" r="29269" b="-3186"/>
          <a:stretch/>
        </p:blipFill>
        <p:spPr bwMode="auto">
          <a:xfrm>
            <a:off x="1528995" y="887418"/>
            <a:ext cx="1479156" cy="12730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C6C6FAF-CD52-426B-9551-2AC0A5FAA7F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215617" y="1265445"/>
            <a:ext cx="2599861" cy="1059200"/>
          </a:xfrm>
          <a:prstGeom prst="rect">
            <a:avLst/>
          </a:prstGeom>
        </p:spPr>
      </p:pic>
    </p:spTree>
    <p:extLst>
      <p:ext uri="{BB962C8B-B14F-4D97-AF65-F5344CB8AC3E}">
        <p14:creationId xmlns:p14="http://schemas.microsoft.com/office/powerpoint/2010/main" val="2606320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1" name="Group 10">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12" name="Freeform: Shape 11">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CE62BC54-B7D7-47CB-B058-A1B163B5E769}"/>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5200" kern="1200" dirty="0">
                <a:solidFill>
                  <a:schemeClr val="tx2"/>
                </a:solidFill>
                <a:latin typeface="+mj-lt"/>
                <a:ea typeface="+mj-ea"/>
                <a:cs typeface="+mj-cs"/>
              </a:rPr>
              <a:t>Reasonable</a:t>
            </a:r>
            <a:br>
              <a:rPr lang="en-US" sz="5200" kern="1200" dirty="0">
                <a:solidFill>
                  <a:schemeClr val="tx2"/>
                </a:solidFill>
                <a:latin typeface="+mj-lt"/>
                <a:ea typeface="+mj-ea"/>
                <a:cs typeface="+mj-cs"/>
              </a:rPr>
            </a:br>
            <a:r>
              <a:rPr lang="en-US" sz="5200" kern="1200" dirty="0">
                <a:solidFill>
                  <a:schemeClr val="tx2"/>
                </a:solidFill>
                <a:latin typeface="+mj-lt"/>
                <a:ea typeface="+mj-ea"/>
                <a:cs typeface="+mj-cs"/>
              </a:rPr>
              <a:t>Modifications</a:t>
            </a:r>
          </a:p>
        </p:txBody>
      </p:sp>
    </p:spTree>
    <p:extLst>
      <p:ext uri="{BB962C8B-B14F-4D97-AF65-F5344CB8AC3E}">
        <p14:creationId xmlns:p14="http://schemas.microsoft.com/office/powerpoint/2010/main" val="533663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A773E-A545-49CD-8E10-121E92B415CC}"/>
              </a:ext>
            </a:extLst>
          </p:cNvPr>
          <p:cNvSpPr>
            <a:spLocks noGrp="1"/>
          </p:cNvSpPr>
          <p:nvPr>
            <p:ph type="title"/>
          </p:nvPr>
        </p:nvSpPr>
        <p:spPr/>
        <p:txBody>
          <a:bodyPr anchor="ctr">
            <a:normAutofit/>
          </a:bodyPr>
          <a:lstStyle/>
          <a:p>
            <a:r>
              <a:rPr lang="en-US" dirty="0"/>
              <a:t>Program accessibility</a:t>
            </a:r>
          </a:p>
        </p:txBody>
      </p:sp>
      <p:graphicFrame>
        <p:nvGraphicFramePr>
          <p:cNvPr id="5" name="Content Placeholder 2">
            <a:extLst>
              <a:ext uri="{FF2B5EF4-FFF2-40B4-BE49-F238E27FC236}">
                <a16:creationId xmlns:a16="http://schemas.microsoft.com/office/drawing/2014/main" id="{A389E7C3-369E-49B2-A982-318292938AA1}"/>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1397804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2703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84F72A-8C14-4F5D-B492-87C9279C5A72}"/>
              </a:ext>
            </a:extLst>
          </p:cNvPr>
          <p:cNvSpPr>
            <a:spLocks noGrp="1"/>
          </p:cNvSpPr>
          <p:nvPr>
            <p:ph type="title"/>
          </p:nvPr>
        </p:nvSpPr>
        <p:spPr>
          <a:xfrm>
            <a:off x="148980" y="960437"/>
            <a:ext cx="5808785" cy="1325563"/>
          </a:xfrm>
        </p:spPr>
        <p:txBody>
          <a:bodyPr vert="horz" lIns="91440" tIns="45720" rIns="91440" bIns="45720" rtlCol="0" anchor="t">
            <a:normAutofit/>
          </a:bodyPr>
          <a:lstStyle/>
          <a:p>
            <a:pPr>
              <a:lnSpc>
                <a:spcPct val="90000"/>
              </a:lnSpc>
            </a:pPr>
            <a:r>
              <a:rPr lang="en-US" sz="4000" spc="200" dirty="0">
                <a:solidFill>
                  <a:schemeClr val="tx2"/>
                </a:solidFill>
                <a:latin typeface="+mj-lt"/>
              </a:rPr>
              <a:t>Integrated Environment</a:t>
            </a:r>
          </a:p>
        </p:txBody>
      </p:sp>
      <p:sp>
        <p:nvSpPr>
          <p:cNvPr id="4" name="Text Placeholder 3">
            <a:extLst>
              <a:ext uri="{FF2B5EF4-FFF2-40B4-BE49-F238E27FC236}">
                <a16:creationId xmlns:a16="http://schemas.microsoft.com/office/drawing/2014/main" id="{9230C822-2074-431E-896C-B732489CB331}"/>
              </a:ext>
            </a:extLst>
          </p:cNvPr>
          <p:cNvSpPr>
            <a:spLocks noGrp="1"/>
          </p:cNvSpPr>
          <p:nvPr>
            <p:ph type="body" sz="half" idx="4294967295"/>
          </p:nvPr>
        </p:nvSpPr>
        <p:spPr>
          <a:xfrm>
            <a:off x="0" y="2286000"/>
            <a:ext cx="3384550" cy="3940175"/>
          </a:xfrm>
        </p:spPr>
        <p:txBody>
          <a:bodyPr vert="horz" lIns="91440" tIns="45720" rIns="91440" bIns="45720" rtlCol="0">
            <a:normAutofit/>
          </a:bodyPr>
          <a:lstStyle/>
          <a:p>
            <a:pPr indent="-228600">
              <a:lnSpc>
                <a:spcPct val="110000"/>
              </a:lnSpc>
              <a:spcBef>
                <a:spcPts val="700"/>
              </a:spcBef>
            </a:pPr>
            <a:r>
              <a:rPr lang="en-US" sz="2400" dirty="0">
                <a:solidFill>
                  <a:schemeClr val="tx1">
                    <a:lumMod val="65000"/>
                    <a:lumOff val="35000"/>
                  </a:schemeClr>
                </a:solidFill>
              </a:rPr>
              <a:t>Section 504 contains an integration clause</a:t>
            </a:r>
          </a:p>
          <a:p>
            <a:pPr indent="-228600">
              <a:lnSpc>
                <a:spcPct val="110000"/>
              </a:lnSpc>
              <a:spcBef>
                <a:spcPts val="700"/>
              </a:spcBef>
            </a:pPr>
            <a:endParaRPr lang="en-US" sz="2400" dirty="0">
              <a:solidFill>
                <a:schemeClr val="tx1">
                  <a:lumMod val="65000"/>
                  <a:lumOff val="35000"/>
                </a:schemeClr>
              </a:solidFill>
            </a:endParaRPr>
          </a:p>
          <a:p>
            <a:pPr indent="-228600">
              <a:lnSpc>
                <a:spcPct val="110000"/>
              </a:lnSpc>
              <a:spcBef>
                <a:spcPts val="700"/>
              </a:spcBef>
            </a:pPr>
            <a:r>
              <a:rPr lang="en-US" sz="2400" dirty="0">
                <a:solidFill>
                  <a:schemeClr val="tx1">
                    <a:lumMod val="65000"/>
                    <a:lumOff val="35000"/>
                  </a:schemeClr>
                </a:solidFill>
              </a:rPr>
              <a:t>Applies to food allergies</a:t>
            </a:r>
          </a:p>
          <a:p>
            <a:pPr indent="-228600">
              <a:lnSpc>
                <a:spcPct val="110000"/>
              </a:lnSpc>
              <a:spcBef>
                <a:spcPts val="700"/>
              </a:spcBef>
            </a:pPr>
            <a:endParaRPr lang="en-US" sz="2400" dirty="0">
              <a:solidFill>
                <a:schemeClr val="tx1">
                  <a:lumMod val="65000"/>
                  <a:lumOff val="35000"/>
                </a:schemeClr>
              </a:solidFill>
            </a:endParaRPr>
          </a:p>
          <a:p>
            <a:pPr indent="-228600">
              <a:lnSpc>
                <a:spcPct val="110000"/>
              </a:lnSpc>
              <a:spcBef>
                <a:spcPts val="700"/>
              </a:spcBef>
            </a:pPr>
            <a:r>
              <a:rPr lang="en-US" sz="2400" dirty="0">
                <a:solidFill>
                  <a:schemeClr val="tx1">
                    <a:lumMod val="65000"/>
                    <a:lumOff val="35000"/>
                  </a:schemeClr>
                </a:solidFill>
              </a:rPr>
              <a:t>Balance safety versus stigma</a:t>
            </a:r>
          </a:p>
        </p:txBody>
      </p:sp>
      <p:pic>
        <p:nvPicPr>
          <p:cNvPr id="6" name="Picture Placeholder 5" descr="A picture containing students dining at a cafeteria table&#10;&#10;Description generated with very high confidence">
            <a:extLst>
              <a:ext uri="{FF2B5EF4-FFF2-40B4-BE49-F238E27FC236}">
                <a16:creationId xmlns:a16="http://schemas.microsoft.com/office/drawing/2014/main" id="{CB7AF859-4059-4735-970E-42633621DFB3}"/>
              </a:ext>
            </a:extLst>
          </p:cNvPr>
          <p:cNvPicPr>
            <a:picLocks noGrp="1" noChangeAspect="1"/>
          </p:cNvPicPr>
          <p:nvPr>
            <p:ph type="pic" idx="4294967295"/>
          </p:nvPr>
        </p:nvPicPr>
        <p:blipFill>
          <a:blip r:embed="rId3">
            <a:extLst>
              <a:ext uri="{837473B0-CC2E-450A-ABE3-18F120FF3D39}">
                <a1611:picAttrSrcUrl xmlns:a1611="http://schemas.microsoft.com/office/drawing/2016/11/main" r:id="rId4"/>
              </a:ext>
            </a:extLst>
          </a:blip>
          <a:srcRect l="7860" r="7860"/>
          <a:stretch>
            <a:fillRect/>
          </a:stretch>
        </p:blipFill>
        <p:spPr>
          <a:xfrm>
            <a:off x="6019800" y="987425"/>
            <a:ext cx="6172200" cy="48736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683396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294C5AE3F7764294398D38E87226A5" ma:contentTypeVersion="13" ma:contentTypeDescription="Create a new document." ma:contentTypeScope="" ma:versionID="e98f3332c042dc965e128a306879542b">
  <xsd:schema xmlns:xsd="http://www.w3.org/2001/XMLSchema" xmlns:xs="http://www.w3.org/2001/XMLSchema" xmlns:p="http://schemas.microsoft.com/office/2006/metadata/properties" xmlns:ns3="8857a447-48a2-444c-95ea-2245c1dec77e" xmlns:ns4="6f82d3c3-322e-41c5-8a9f-a9f8d561d102" targetNamespace="http://schemas.microsoft.com/office/2006/metadata/properties" ma:root="true" ma:fieldsID="d12051d38080791818728d5506855dc7" ns3:_="" ns4:_="">
    <xsd:import namespace="8857a447-48a2-444c-95ea-2245c1dec77e"/>
    <xsd:import namespace="6f82d3c3-322e-41c5-8a9f-a9f8d561d10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57a447-48a2-444c-95ea-2245c1dec77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82d3c3-322e-41c5-8a9f-a9f8d561d10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5254DD-2694-4803-93D2-27CF68855D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57a447-48a2-444c-95ea-2245c1dec77e"/>
    <ds:schemaRef ds:uri="6f82d3c3-322e-41c5-8a9f-a9f8d561d1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9A76CA-E6C5-4016-A698-23A55961C4B8}">
  <ds:schemaRefs>
    <ds:schemaRef ds:uri="http://purl.org/dc/dcmitype/"/>
    <ds:schemaRef ds:uri="http://schemas.microsoft.com/office/2006/documentManagement/types"/>
    <ds:schemaRef ds:uri="http://purl.org/dc/elements/1.1/"/>
    <ds:schemaRef ds:uri="http://schemas.microsoft.com/office/2006/metadata/properties"/>
    <ds:schemaRef ds:uri="8857a447-48a2-444c-95ea-2245c1dec77e"/>
    <ds:schemaRef ds:uri="http://purl.org/dc/terms/"/>
    <ds:schemaRef ds:uri="http://schemas.openxmlformats.org/package/2006/metadata/core-properties"/>
    <ds:schemaRef ds:uri="http://schemas.microsoft.com/office/infopath/2007/PartnerControls"/>
    <ds:schemaRef ds:uri="6f82d3c3-322e-41c5-8a9f-a9f8d561d102"/>
    <ds:schemaRef ds:uri="http://www.w3.org/XML/1998/namespace"/>
  </ds:schemaRefs>
</ds:datastoreItem>
</file>

<file path=customXml/itemProps3.xml><?xml version="1.0" encoding="utf-8"?>
<ds:datastoreItem xmlns:ds="http://schemas.openxmlformats.org/officeDocument/2006/customXml" ds:itemID="{FFEA6E36-18DD-40B7-A0CF-FC90B1FBF9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188</TotalTime>
  <Words>3645</Words>
  <Application>Microsoft Office PowerPoint</Application>
  <PresentationFormat>Widescreen</PresentationFormat>
  <Paragraphs>309</Paragraphs>
  <Slides>24</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Calibri</vt:lpstr>
      <vt:lpstr>Calibri Light</vt:lpstr>
      <vt:lpstr>Century Gothic</vt:lpstr>
      <vt:lpstr>Wingdings</vt:lpstr>
      <vt:lpstr>Wingdings 3</vt:lpstr>
      <vt:lpstr>Office Theme</vt:lpstr>
      <vt:lpstr>1_Office Theme</vt:lpstr>
      <vt:lpstr> Accommodating Individuals with Disabilities in Child Nutrition Programs</vt:lpstr>
      <vt:lpstr>Schools must make substitutions for students who are considered to have a disability under 7 CFR 15b.3 and whose disability restricts their diet.   7 CFR 210.10(m)</vt:lpstr>
      <vt:lpstr>Civil Rights Authorities</vt:lpstr>
      <vt:lpstr>ADA Amendments Act of 2008: Implementation</vt:lpstr>
      <vt:lpstr>The expanded definition of DISABILTY: </vt:lpstr>
      <vt:lpstr> MAJOR LIFE ACTIVITIES</vt:lpstr>
      <vt:lpstr>Reasonable Modifications</vt:lpstr>
      <vt:lpstr>Program accessibility</vt:lpstr>
      <vt:lpstr>Integrated Environment</vt:lpstr>
      <vt:lpstr>Reasonable modification</vt:lpstr>
      <vt:lpstr>For Your Consideration</vt:lpstr>
      <vt:lpstr>Modification provided:</vt:lpstr>
      <vt:lpstr>Food Allergies</vt:lpstr>
      <vt:lpstr>Medical statement requirements</vt:lpstr>
      <vt:lpstr>Food Allergy Medical Statement</vt:lpstr>
      <vt:lpstr>Food allergy management training designed specifically for Child Nutrition Program staff</vt:lpstr>
      <vt:lpstr> Food Service Role</vt:lpstr>
      <vt:lpstr>Special Circumstances</vt:lpstr>
      <vt:lpstr>Fluid Milk Substitute Nutrient Requirements</vt:lpstr>
      <vt:lpstr> Procedural Safeguards and Training</vt:lpstr>
      <vt:lpstr>Compliance</vt:lpstr>
      <vt:lpstr>Parent/Guardian Notification</vt:lpstr>
      <vt:lpstr> Additional Guidance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Accommodating Individuals with Disabilities in Child Nutrition Programs</dc:title>
  <dc:creator>Kathryn</dc:creator>
  <cp:lastModifiedBy>Karen Ulrich</cp:lastModifiedBy>
  <cp:revision>21</cp:revision>
  <dcterms:created xsi:type="dcterms:W3CDTF">2020-07-01T14:09:49Z</dcterms:created>
  <dcterms:modified xsi:type="dcterms:W3CDTF">2020-08-13T13:19:08Z</dcterms:modified>
</cp:coreProperties>
</file>