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4"/>
    <p:sldMasterId id="2147483795" r:id="rId5"/>
  </p:sldMasterIdLst>
  <p:notesMasterIdLst>
    <p:notesMasterId r:id="rId28"/>
  </p:notesMasterIdLst>
  <p:sldIdLst>
    <p:sldId id="1537" r:id="rId6"/>
    <p:sldId id="1528" r:id="rId7"/>
    <p:sldId id="1538" r:id="rId8"/>
    <p:sldId id="258" r:id="rId9"/>
    <p:sldId id="275" r:id="rId10"/>
    <p:sldId id="268" r:id="rId11"/>
    <p:sldId id="279" r:id="rId12"/>
    <p:sldId id="280" r:id="rId13"/>
    <p:sldId id="281" r:id="rId14"/>
    <p:sldId id="282" r:id="rId15"/>
    <p:sldId id="1535" r:id="rId16"/>
    <p:sldId id="1536" r:id="rId17"/>
    <p:sldId id="266" r:id="rId18"/>
    <p:sldId id="265" r:id="rId19"/>
    <p:sldId id="267" r:id="rId20"/>
    <p:sldId id="270" r:id="rId21"/>
    <p:sldId id="273" r:id="rId22"/>
    <p:sldId id="272" r:id="rId23"/>
    <p:sldId id="261" r:id="rId24"/>
    <p:sldId id="269" r:id="rId25"/>
    <p:sldId id="263" r:id="rId26"/>
    <p:sldId id="1534" r:id="rId27"/>
  </p:sldIdLst>
  <p:sldSz cx="12192000" cy="6858000"/>
  <p:notesSz cx="6858000" cy="15525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ryn Oliver" initials="KO" lastIdx="2" clrIdx="0">
    <p:extLst>
      <p:ext uri="{19B8F6BF-5375-455C-9EA6-DF929625EA0E}">
        <p15:presenceInfo xmlns:p15="http://schemas.microsoft.com/office/powerpoint/2012/main" userId="S::Kathryn.Oliver@nysed.gov::a0b61479-58e1-46d7-9ef1-e1002f5a60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EF549B-2AE8-4554-A3C6-DF1408B68C3E}" v="11" dt="2020-07-14T12:05:54.306"/>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4" autoAdjust="0"/>
    <p:restoredTop sz="63104" autoAdjust="0"/>
  </p:normalViewPr>
  <p:slideViewPr>
    <p:cSldViewPr snapToGrid="0">
      <p:cViewPr varScale="1">
        <p:scale>
          <a:sx n="57" d="100"/>
          <a:sy n="57" d="100"/>
        </p:scale>
        <p:origin x="1242" y="78"/>
      </p:cViewPr>
      <p:guideLst/>
    </p:cSldViewPr>
  </p:slideViewPr>
  <p:outlineViewPr>
    <p:cViewPr>
      <p:scale>
        <a:sx n="33" d="100"/>
        <a:sy n="33" d="100"/>
      </p:scale>
      <p:origin x="0" y="-243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Ulrich" userId="S::karen.ulrich@nysed.gov::d9e027ce-5115-4250-98c2-4b3fab659b9a" providerId="AD" clId="Web-{382B7E20-24F8-41E2-ADDA-84806BBAE322}"/>
    <pc:docChg chg="modSld">
      <pc:chgData name="Karen Ulrich" userId="S::karen.ulrich@nysed.gov::d9e027ce-5115-4250-98c2-4b3fab659b9a" providerId="AD" clId="Web-{382B7E20-24F8-41E2-ADDA-84806BBAE322}" dt="2020-04-27T15:52:57.305" v="37"/>
      <pc:docMkLst>
        <pc:docMk/>
      </pc:docMkLst>
      <pc:sldChg chg="modNotes">
        <pc:chgData name="Karen Ulrich" userId="S::karen.ulrich@nysed.gov::d9e027ce-5115-4250-98c2-4b3fab659b9a" providerId="AD" clId="Web-{382B7E20-24F8-41E2-ADDA-84806BBAE322}" dt="2020-04-27T15:52:57.305" v="37"/>
        <pc:sldMkLst>
          <pc:docMk/>
          <pc:sldMk cId="2610757625" sldId="275"/>
        </pc:sldMkLst>
      </pc:sldChg>
      <pc:sldChg chg="modNotes">
        <pc:chgData name="Karen Ulrich" userId="S::karen.ulrich@nysed.gov::d9e027ce-5115-4250-98c2-4b3fab659b9a" providerId="AD" clId="Web-{382B7E20-24F8-41E2-ADDA-84806BBAE322}" dt="2020-04-27T15:39:12.856" v="4"/>
        <pc:sldMkLst>
          <pc:docMk/>
          <pc:sldMk cId="3211978957" sldId="1528"/>
        </pc:sldMkLst>
      </pc:sldChg>
    </pc:docChg>
  </pc:docChgLst>
  <pc:docChgLst>
    <pc:chgData name="Kathryn Oliver" userId="a0b61479-58e1-46d7-9ef1-e1002f5a60a9" providerId="ADAL" clId="{10EF549B-2AE8-4554-A3C6-DF1408B68C3E}"/>
    <pc:docChg chg="undo custSel mod addSld delSld modSld delMainMaster">
      <pc:chgData name="Kathryn Oliver" userId="a0b61479-58e1-46d7-9ef1-e1002f5a60a9" providerId="ADAL" clId="{10EF549B-2AE8-4554-A3C6-DF1408B68C3E}" dt="2020-07-14T13:02:18.144" v="1961" actId="313"/>
      <pc:docMkLst>
        <pc:docMk/>
      </pc:docMkLst>
      <pc:sldChg chg="del">
        <pc:chgData name="Kathryn Oliver" userId="a0b61479-58e1-46d7-9ef1-e1002f5a60a9" providerId="ADAL" clId="{10EF549B-2AE8-4554-A3C6-DF1408B68C3E}" dt="2020-07-14T11:32:41.308" v="187" actId="2696"/>
        <pc:sldMkLst>
          <pc:docMk/>
          <pc:sldMk cId="1670252140" sldId="256"/>
        </pc:sldMkLst>
      </pc:sldChg>
      <pc:sldChg chg="addSp delSp modSp del mod setBg setClrOvrMap">
        <pc:chgData name="Kathryn Oliver" userId="a0b61479-58e1-46d7-9ef1-e1002f5a60a9" providerId="ADAL" clId="{10EF549B-2AE8-4554-A3C6-DF1408B68C3E}" dt="2020-07-14T11:32:48.327" v="188" actId="2696"/>
        <pc:sldMkLst>
          <pc:docMk/>
          <pc:sldMk cId="2540316363" sldId="257"/>
        </pc:sldMkLst>
        <pc:spChg chg="del mod">
          <ac:chgData name="Kathryn Oliver" userId="a0b61479-58e1-46d7-9ef1-e1002f5a60a9" providerId="ADAL" clId="{10EF549B-2AE8-4554-A3C6-DF1408B68C3E}" dt="2020-07-14T11:13:44.976" v="89"/>
          <ac:spMkLst>
            <pc:docMk/>
            <pc:sldMk cId="2540316363" sldId="257"/>
            <ac:spMk id="3" creationId="{E01976EF-3422-461D-88D2-88C26A056DF7}"/>
          </ac:spMkLst>
        </pc:spChg>
        <pc:spChg chg="mod ord">
          <ac:chgData name="Kathryn Oliver" userId="a0b61479-58e1-46d7-9ef1-e1002f5a60a9" providerId="ADAL" clId="{10EF549B-2AE8-4554-A3C6-DF1408B68C3E}" dt="2020-07-14T11:22:36.771" v="136" actId="26606"/>
          <ac:spMkLst>
            <pc:docMk/>
            <pc:sldMk cId="2540316363" sldId="257"/>
            <ac:spMk id="4" creationId="{638679ED-B012-44FD-8C45-F9526C81ABD8}"/>
          </ac:spMkLst>
        </pc:spChg>
        <pc:spChg chg="mod">
          <ac:chgData name="Kathryn Oliver" userId="a0b61479-58e1-46d7-9ef1-e1002f5a60a9" providerId="ADAL" clId="{10EF549B-2AE8-4554-A3C6-DF1408B68C3E}" dt="2020-07-14T11:22:36.771" v="136" actId="26606"/>
          <ac:spMkLst>
            <pc:docMk/>
            <pc:sldMk cId="2540316363" sldId="257"/>
            <ac:spMk id="5" creationId="{22CD4052-CA5C-4234-B1F4-5ADAACA35D45}"/>
          </ac:spMkLst>
        </pc:spChg>
        <pc:spChg chg="add del">
          <ac:chgData name="Kathryn Oliver" userId="a0b61479-58e1-46d7-9ef1-e1002f5a60a9" providerId="ADAL" clId="{10EF549B-2AE8-4554-A3C6-DF1408B68C3E}" dt="2020-07-14T11:22:36.771" v="136" actId="26606"/>
          <ac:spMkLst>
            <pc:docMk/>
            <pc:sldMk cId="2540316363" sldId="257"/>
            <ac:spMk id="73" creationId="{8067F801-9719-4550-AFFF-C7C36842212A}"/>
          </ac:spMkLst>
        </pc:spChg>
        <pc:spChg chg="add del">
          <ac:chgData name="Kathryn Oliver" userId="a0b61479-58e1-46d7-9ef1-e1002f5a60a9" providerId="ADAL" clId="{10EF549B-2AE8-4554-A3C6-DF1408B68C3E}" dt="2020-07-14T11:22:36.771" v="136" actId="26606"/>
          <ac:spMkLst>
            <pc:docMk/>
            <pc:sldMk cId="2540316363" sldId="257"/>
            <ac:spMk id="137" creationId="{EB181E26-89C4-4A14-92DE-0F4C4B0E9484}"/>
          </ac:spMkLst>
        </pc:spChg>
        <pc:spChg chg="add del">
          <ac:chgData name="Kathryn Oliver" userId="a0b61479-58e1-46d7-9ef1-e1002f5a60a9" providerId="ADAL" clId="{10EF549B-2AE8-4554-A3C6-DF1408B68C3E}" dt="2020-07-14T11:22:36.771" v="136" actId="26606"/>
          <ac:spMkLst>
            <pc:docMk/>
            <pc:sldMk cId="2540316363" sldId="257"/>
            <ac:spMk id="139" creationId="{342402E1-B9D8-424B-837F-6E4AA2E0FF2B}"/>
          </ac:spMkLst>
        </pc:spChg>
        <pc:spChg chg="add del">
          <ac:chgData name="Kathryn Oliver" userId="a0b61479-58e1-46d7-9ef1-e1002f5a60a9" providerId="ADAL" clId="{10EF549B-2AE8-4554-A3C6-DF1408B68C3E}" dt="2020-07-14T11:22:35.166" v="134" actId="26606"/>
          <ac:spMkLst>
            <pc:docMk/>
            <pc:sldMk cId="2540316363" sldId="257"/>
            <ac:spMk id="192" creationId="{33CD251C-A887-4D2F-925B-FC097198538B}"/>
          </ac:spMkLst>
        </pc:spChg>
        <pc:spChg chg="add del">
          <ac:chgData name="Kathryn Oliver" userId="a0b61479-58e1-46d7-9ef1-e1002f5a60a9" providerId="ADAL" clId="{10EF549B-2AE8-4554-A3C6-DF1408B68C3E}" dt="2020-07-14T11:22:35.166" v="134" actId="26606"/>
          <ac:spMkLst>
            <pc:docMk/>
            <pc:sldMk cId="2540316363" sldId="257"/>
            <ac:spMk id="193" creationId="{3B2069EE-A08E-44F0-B3F9-3CF8CC2DCAD5}"/>
          </ac:spMkLst>
        </pc:spChg>
        <pc:spChg chg="add del">
          <ac:chgData name="Kathryn Oliver" userId="a0b61479-58e1-46d7-9ef1-e1002f5a60a9" providerId="ADAL" clId="{10EF549B-2AE8-4554-A3C6-DF1408B68C3E}" dt="2020-07-14T11:22:36.771" v="136" actId="26606"/>
          <ac:spMkLst>
            <pc:docMk/>
            <pc:sldMk cId="2540316363" sldId="257"/>
            <ac:spMk id="1028" creationId="{E1063ACC-684C-4227-9D75-430593BADCAF}"/>
          </ac:spMkLst>
        </pc:spChg>
        <pc:grpChg chg="add del">
          <ac:chgData name="Kathryn Oliver" userId="a0b61479-58e1-46d7-9ef1-e1002f5a60a9" providerId="ADAL" clId="{10EF549B-2AE8-4554-A3C6-DF1408B68C3E}" dt="2020-07-14T11:22:35.166" v="134" actId="26606"/>
          <ac:grpSpMkLst>
            <pc:docMk/>
            <pc:sldMk cId="2540316363" sldId="257"/>
            <ac:grpSpMk id="194" creationId="{9C6E8597-0CCE-4A8A-9326-AA52691A1C81}"/>
          </ac:grpSpMkLst>
        </pc:grpChg>
        <pc:picChg chg="add mod ord">
          <ac:chgData name="Kathryn Oliver" userId="a0b61479-58e1-46d7-9ef1-e1002f5a60a9" providerId="ADAL" clId="{10EF549B-2AE8-4554-A3C6-DF1408B68C3E}" dt="2020-07-14T11:22:36.771" v="136" actId="26606"/>
          <ac:picMkLst>
            <pc:docMk/>
            <pc:sldMk cId="2540316363" sldId="257"/>
            <ac:picMk id="6" creationId="{222FBCE7-6BBD-4A98-8F17-03CE74829C53}"/>
          </ac:picMkLst>
        </pc:picChg>
        <pc:picChg chg="mod ord">
          <ac:chgData name="Kathryn Oliver" userId="a0b61479-58e1-46d7-9ef1-e1002f5a60a9" providerId="ADAL" clId="{10EF549B-2AE8-4554-A3C6-DF1408B68C3E}" dt="2020-07-14T11:22:36.771" v="136" actId="26606"/>
          <ac:picMkLst>
            <pc:docMk/>
            <pc:sldMk cId="2540316363" sldId="257"/>
            <ac:picMk id="1026" creationId="{838512B4-F5C5-4FE1-82E7-EB39E62E383D}"/>
          </ac:picMkLst>
        </pc:picChg>
      </pc:sldChg>
      <pc:sldChg chg="modSp mod modNotesTx">
        <pc:chgData name="Kathryn Oliver" userId="a0b61479-58e1-46d7-9ef1-e1002f5a60a9" providerId="ADAL" clId="{10EF549B-2AE8-4554-A3C6-DF1408B68C3E}" dt="2020-07-14T11:58:35.214" v="862" actId="20577"/>
        <pc:sldMkLst>
          <pc:docMk/>
          <pc:sldMk cId="3211978957" sldId="1528"/>
        </pc:sldMkLst>
        <pc:spChg chg="mod">
          <ac:chgData name="Kathryn Oliver" userId="a0b61479-58e1-46d7-9ef1-e1002f5a60a9" providerId="ADAL" clId="{10EF549B-2AE8-4554-A3C6-DF1408B68C3E}" dt="2020-07-14T11:55:25.925" v="859" actId="14100"/>
          <ac:spMkLst>
            <pc:docMk/>
            <pc:sldMk cId="3211978957" sldId="1528"/>
            <ac:spMk id="3" creationId="{00000000-0000-0000-0000-000000000000}"/>
          </ac:spMkLst>
        </pc:spChg>
        <pc:spChg chg="mod">
          <ac:chgData name="Kathryn Oliver" userId="a0b61479-58e1-46d7-9ef1-e1002f5a60a9" providerId="ADAL" clId="{10EF549B-2AE8-4554-A3C6-DF1408B68C3E}" dt="2020-07-14T11:55:04.512" v="857" actId="27636"/>
          <ac:spMkLst>
            <pc:docMk/>
            <pc:sldMk cId="3211978957" sldId="1528"/>
            <ac:spMk id="79" creationId="{2315C2B8-8CD4-4CAF-AA7B-0C3F6E3C3215}"/>
          </ac:spMkLst>
        </pc:spChg>
      </pc:sldChg>
      <pc:sldChg chg="del">
        <pc:chgData name="Kathryn Oliver" userId="a0b61479-58e1-46d7-9ef1-e1002f5a60a9" providerId="ADAL" clId="{10EF549B-2AE8-4554-A3C6-DF1408B68C3E}" dt="2020-07-14T11:33:38.972" v="189" actId="2696"/>
        <pc:sldMkLst>
          <pc:docMk/>
          <pc:sldMk cId="1017741449" sldId="1529"/>
        </pc:sldMkLst>
      </pc:sldChg>
      <pc:sldChg chg="del">
        <pc:chgData name="Kathryn Oliver" userId="a0b61479-58e1-46d7-9ef1-e1002f5a60a9" providerId="ADAL" clId="{10EF549B-2AE8-4554-A3C6-DF1408B68C3E}" dt="2020-07-14T11:33:45.558" v="190" actId="2696"/>
        <pc:sldMkLst>
          <pc:docMk/>
          <pc:sldMk cId="3401302615" sldId="1530"/>
        </pc:sldMkLst>
      </pc:sldChg>
      <pc:sldChg chg="del">
        <pc:chgData name="Kathryn Oliver" userId="a0b61479-58e1-46d7-9ef1-e1002f5a60a9" providerId="ADAL" clId="{10EF549B-2AE8-4554-A3C6-DF1408B68C3E}" dt="2020-07-14T11:33:54.384" v="191" actId="2696"/>
        <pc:sldMkLst>
          <pc:docMk/>
          <pc:sldMk cId="1671837890" sldId="1532"/>
        </pc:sldMkLst>
      </pc:sldChg>
      <pc:sldChg chg="del">
        <pc:chgData name="Kathryn Oliver" userId="a0b61479-58e1-46d7-9ef1-e1002f5a60a9" providerId="ADAL" clId="{10EF549B-2AE8-4554-A3C6-DF1408B68C3E}" dt="2020-07-14T11:33:57.094" v="192" actId="47"/>
        <pc:sldMkLst>
          <pc:docMk/>
          <pc:sldMk cId="921247421" sldId="1533"/>
        </pc:sldMkLst>
      </pc:sldChg>
      <pc:sldChg chg="modSp mod modNotesTx">
        <pc:chgData name="Kathryn Oliver" userId="a0b61479-58e1-46d7-9ef1-e1002f5a60a9" providerId="ADAL" clId="{10EF549B-2AE8-4554-A3C6-DF1408B68C3E}" dt="2020-07-14T11:35:56" v="354" actId="20577"/>
        <pc:sldMkLst>
          <pc:docMk/>
          <pc:sldMk cId="4008125191" sldId="1534"/>
        </pc:sldMkLst>
        <pc:spChg chg="mod">
          <ac:chgData name="Kathryn Oliver" userId="a0b61479-58e1-46d7-9ef1-e1002f5a60a9" providerId="ADAL" clId="{10EF549B-2AE8-4554-A3C6-DF1408B68C3E}" dt="2020-07-14T11:34:26.786" v="256" actId="20577"/>
          <ac:spMkLst>
            <pc:docMk/>
            <pc:sldMk cId="4008125191" sldId="1534"/>
            <ac:spMk id="2" creationId="{5132AC64-74E0-497D-9479-2B3677CC7999}"/>
          </ac:spMkLst>
        </pc:spChg>
      </pc:sldChg>
      <pc:sldChg chg="addSp delSp modSp new mod setBg modClrScheme chgLayout modNotesTx">
        <pc:chgData name="Kathryn Oliver" userId="a0b61479-58e1-46d7-9ef1-e1002f5a60a9" providerId="ADAL" clId="{10EF549B-2AE8-4554-A3C6-DF1408B68C3E}" dt="2020-07-14T11:50:36.183" v="746" actId="20577"/>
        <pc:sldMkLst>
          <pc:docMk/>
          <pc:sldMk cId="2164382710" sldId="1537"/>
        </pc:sldMkLst>
        <pc:spChg chg="del mod ord">
          <ac:chgData name="Kathryn Oliver" userId="a0b61479-58e1-46d7-9ef1-e1002f5a60a9" providerId="ADAL" clId="{10EF549B-2AE8-4554-A3C6-DF1408B68C3E}" dt="2020-07-14T11:23:23.396" v="138" actId="700"/>
          <ac:spMkLst>
            <pc:docMk/>
            <pc:sldMk cId="2164382710" sldId="1537"/>
            <ac:spMk id="2" creationId="{6F8F37DF-7815-4CE8-A9BF-AD642A198616}"/>
          </ac:spMkLst>
        </pc:spChg>
        <pc:spChg chg="del">
          <ac:chgData name="Kathryn Oliver" userId="a0b61479-58e1-46d7-9ef1-e1002f5a60a9" providerId="ADAL" clId="{10EF549B-2AE8-4554-A3C6-DF1408B68C3E}" dt="2020-07-14T11:23:23.396" v="138" actId="700"/>
          <ac:spMkLst>
            <pc:docMk/>
            <pc:sldMk cId="2164382710" sldId="1537"/>
            <ac:spMk id="3" creationId="{D4D8A2AE-E36A-43C4-B814-8BA142F69711}"/>
          </ac:spMkLst>
        </pc:spChg>
        <pc:spChg chg="del mod ord">
          <ac:chgData name="Kathryn Oliver" userId="a0b61479-58e1-46d7-9ef1-e1002f5a60a9" providerId="ADAL" clId="{10EF549B-2AE8-4554-A3C6-DF1408B68C3E}" dt="2020-07-14T11:23:23.396" v="138" actId="700"/>
          <ac:spMkLst>
            <pc:docMk/>
            <pc:sldMk cId="2164382710" sldId="1537"/>
            <ac:spMk id="4" creationId="{D3F881BA-30A1-433B-B1D4-11B81177F9EF}"/>
          </ac:spMkLst>
        </pc:spChg>
        <pc:spChg chg="del mod ord">
          <ac:chgData name="Kathryn Oliver" userId="a0b61479-58e1-46d7-9ef1-e1002f5a60a9" providerId="ADAL" clId="{10EF549B-2AE8-4554-A3C6-DF1408B68C3E}" dt="2020-07-14T11:23:23.396" v="138" actId="700"/>
          <ac:spMkLst>
            <pc:docMk/>
            <pc:sldMk cId="2164382710" sldId="1537"/>
            <ac:spMk id="5" creationId="{81A68EF0-DDA9-4C9E-9EB1-F182B7415D4A}"/>
          </ac:spMkLst>
        </pc:spChg>
        <pc:spChg chg="add mod ord">
          <ac:chgData name="Kathryn Oliver" userId="a0b61479-58e1-46d7-9ef1-e1002f5a60a9" providerId="ADAL" clId="{10EF549B-2AE8-4554-A3C6-DF1408B68C3E}" dt="2020-07-14T11:31:37.798" v="184" actId="255"/>
          <ac:spMkLst>
            <pc:docMk/>
            <pc:sldMk cId="2164382710" sldId="1537"/>
            <ac:spMk id="6" creationId="{C607AE28-F9C2-4E22-9678-4D5B8469A25A}"/>
          </ac:spMkLst>
        </pc:spChg>
        <pc:spChg chg="add del mod ord">
          <ac:chgData name="Kathryn Oliver" userId="a0b61479-58e1-46d7-9ef1-e1002f5a60a9" providerId="ADAL" clId="{10EF549B-2AE8-4554-A3C6-DF1408B68C3E}" dt="2020-07-14T11:23:49.355" v="139" actId="22"/>
          <ac:spMkLst>
            <pc:docMk/>
            <pc:sldMk cId="2164382710" sldId="1537"/>
            <ac:spMk id="7" creationId="{7A9B1F37-DBD8-4839-B184-5D12A80EC8DF}"/>
          </ac:spMkLst>
        </pc:spChg>
        <pc:spChg chg="add mod ord">
          <ac:chgData name="Kathryn Oliver" userId="a0b61479-58e1-46d7-9ef1-e1002f5a60a9" providerId="ADAL" clId="{10EF549B-2AE8-4554-A3C6-DF1408B68C3E}" dt="2020-07-14T11:30:31.918" v="175" actId="26606"/>
          <ac:spMkLst>
            <pc:docMk/>
            <pc:sldMk cId="2164382710" sldId="1537"/>
            <ac:spMk id="8" creationId="{3865F056-27BB-4A37-B3FD-79329C38DBEA}"/>
          </ac:spMkLst>
        </pc:spChg>
        <pc:spChg chg="add del mod ord">
          <ac:chgData name="Kathryn Oliver" userId="a0b61479-58e1-46d7-9ef1-e1002f5a60a9" providerId="ADAL" clId="{10EF549B-2AE8-4554-A3C6-DF1408B68C3E}" dt="2020-07-14T11:29:22.610" v="173"/>
          <ac:spMkLst>
            <pc:docMk/>
            <pc:sldMk cId="2164382710" sldId="1537"/>
            <ac:spMk id="11" creationId="{9EBB2214-895B-4B6A-BAA3-32CF9C4ADED4}"/>
          </ac:spMkLst>
        </pc:spChg>
        <pc:spChg chg="add del">
          <ac:chgData name="Kathryn Oliver" userId="a0b61479-58e1-46d7-9ef1-e1002f5a60a9" providerId="ADAL" clId="{10EF549B-2AE8-4554-A3C6-DF1408B68C3E}" dt="2020-07-14T11:30:31.918" v="175" actId="26606"/>
          <ac:spMkLst>
            <pc:docMk/>
            <pc:sldMk cId="2164382710" sldId="1537"/>
            <ac:spMk id="18" creationId="{9A5D6D04-32E9-4AF7-BB82-DB2D0C0B478B}"/>
          </ac:spMkLst>
        </pc:spChg>
        <pc:spChg chg="add del">
          <ac:chgData name="Kathryn Oliver" userId="a0b61479-58e1-46d7-9ef1-e1002f5a60a9" providerId="ADAL" clId="{10EF549B-2AE8-4554-A3C6-DF1408B68C3E}" dt="2020-07-14T11:30:31.918" v="175" actId="26606"/>
          <ac:spMkLst>
            <pc:docMk/>
            <pc:sldMk cId="2164382710" sldId="1537"/>
            <ac:spMk id="20" creationId="{BD5BB1EC-C99A-474B-8874-52B41096D667}"/>
          </ac:spMkLst>
        </pc:spChg>
        <pc:spChg chg="add del">
          <ac:chgData name="Kathryn Oliver" userId="a0b61479-58e1-46d7-9ef1-e1002f5a60a9" providerId="ADAL" clId="{10EF549B-2AE8-4554-A3C6-DF1408B68C3E}" dt="2020-07-14T11:30:31.918" v="175" actId="26606"/>
          <ac:spMkLst>
            <pc:docMk/>
            <pc:sldMk cId="2164382710" sldId="1537"/>
            <ac:spMk id="22" creationId="{9C16096C-9FFA-410C-B7AC-DF791DCF1B2F}"/>
          </ac:spMkLst>
        </pc:spChg>
        <pc:spChg chg="add">
          <ac:chgData name="Kathryn Oliver" userId="a0b61479-58e1-46d7-9ef1-e1002f5a60a9" providerId="ADAL" clId="{10EF549B-2AE8-4554-A3C6-DF1408B68C3E}" dt="2020-07-14T11:30:31.918" v="175" actId="26606"/>
          <ac:spMkLst>
            <pc:docMk/>
            <pc:sldMk cId="2164382710" sldId="1537"/>
            <ac:spMk id="27" creationId="{99899462-FC16-43B0-966B-FCA263450716}"/>
          </ac:spMkLst>
        </pc:spChg>
        <pc:picChg chg="add mod ord">
          <ac:chgData name="Kathryn Oliver" userId="a0b61479-58e1-46d7-9ef1-e1002f5a60a9" providerId="ADAL" clId="{10EF549B-2AE8-4554-A3C6-DF1408B68C3E}" dt="2020-07-14T11:31:12.346" v="183" actId="14100"/>
          <ac:picMkLst>
            <pc:docMk/>
            <pc:sldMk cId="2164382710" sldId="1537"/>
            <ac:picMk id="10" creationId="{50CEDF2F-D78D-49C0-A241-E085AB4A5294}"/>
          </ac:picMkLst>
        </pc:picChg>
        <pc:picChg chg="add mod">
          <ac:chgData name="Kathryn Oliver" userId="a0b61479-58e1-46d7-9ef1-e1002f5a60a9" providerId="ADAL" clId="{10EF549B-2AE8-4554-A3C6-DF1408B68C3E}" dt="2020-07-14T11:32:17.677" v="186" actId="14100"/>
          <ac:picMkLst>
            <pc:docMk/>
            <pc:sldMk cId="2164382710" sldId="1537"/>
            <ac:picMk id="13" creationId="{97746357-401A-45BB-949F-6E751B0D08DB}"/>
          </ac:picMkLst>
        </pc:picChg>
        <pc:cxnChg chg="add">
          <ac:chgData name="Kathryn Oliver" userId="a0b61479-58e1-46d7-9ef1-e1002f5a60a9" providerId="ADAL" clId="{10EF549B-2AE8-4554-A3C6-DF1408B68C3E}" dt="2020-07-14T11:30:31.918" v="175" actId="26606"/>
          <ac:cxnSpMkLst>
            <pc:docMk/>
            <pc:sldMk cId="2164382710" sldId="1537"/>
            <ac:cxnSpMk id="29" creationId="{AAFEA932-2DF1-410C-A00A-7A1E7DBF7511}"/>
          </ac:cxnSpMkLst>
        </pc:cxnChg>
      </pc:sldChg>
      <pc:sldChg chg="addSp delSp modSp new mod modNotesTx">
        <pc:chgData name="Kathryn Oliver" userId="a0b61479-58e1-46d7-9ef1-e1002f5a60a9" providerId="ADAL" clId="{10EF549B-2AE8-4554-A3C6-DF1408B68C3E}" dt="2020-07-14T13:02:18.144" v="1961" actId="313"/>
        <pc:sldMkLst>
          <pc:docMk/>
          <pc:sldMk cId="1043311084" sldId="1538"/>
        </pc:sldMkLst>
        <pc:spChg chg="mod">
          <ac:chgData name="Kathryn Oliver" userId="a0b61479-58e1-46d7-9ef1-e1002f5a60a9" providerId="ADAL" clId="{10EF549B-2AE8-4554-A3C6-DF1408B68C3E}" dt="2020-07-14T12:11:32.201" v="1063" actId="113"/>
          <ac:spMkLst>
            <pc:docMk/>
            <pc:sldMk cId="1043311084" sldId="1538"/>
            <ac:spMk id="2" creationId="{B93A52C2-82F6-4AD7-B9D0-03C8026AADC1}"/>
          </ac:spMkLst>
        </pc:spChg>
        <pc:spChg chg="mod">
          <ac:chgData name="Kathryn Oliver" userId="a0b61479-58e1-46d7-9ef1-e1002f5a60a9" providerId="ADAL" clId="{10EF549B-2AE8-4554-A3C6-DF1408B68C3E}" dt="2020-07-14T12:10:53.664" v="1057" actId="20577"/>
          <ac:spMkLst>
            <pc:docMk/>
            <pc:sldMk cId="1043311084" sldId="1538"/>
            <ac:spMk id="3" creationId="{647AC536-52F2-48D9-8C49-20E2B03CA195}"/>
          </ac:spMkLst>
        </pc:spChg>
        <pc:spChg chg="del">
          <ac:chgData name="Kathryn Oliver" userId="a0b61479-58e1-46d7-9ef1-e1002f5a60a9" providerId="ADAL" clId="{10EF549B-2AE8-4554-A3C6-DF1408B68C3E}" dt="2020-07-14T12:05:54.306" v="863" actId="931"/>
          <ac:spMkLst>
            <pc:docMk/>
            <pc:sldMk cId="1043311084" sldId="1538"/>
            <ac:spMk id="4" creationId="{970314E9-6A4D-496A-947A-A65654A52F6A}"/>
          </ac:spMkLst>
        </pc:spChg>
        <pc:spChg chg="add del mod">
          <ac:chgData name="Kathryn Oliver" userId="a0b61479-58e1-46d7-9ef1-e1002f5a60a9" providerId="ADAL" clId="{10EF549B-2AE8-4554-A3C6-DF1408B68C3E}" dt="2020-07-14T12:11:16.133" v="1062"/>
          <ac:spMkLst>
            <pc:docMk/>
            <pc:sldMk cId="1043311084" sldId="1538"/>
            <ac:spMk id="7" creationId="{6BC7E627-08E0-4D77-88AE-A96DCFA14F36}"/>
          </ac:spMkLst>
        </pc:spChg>
        <pc:picChg chg="add mod">
          <ac:chgData name="Kathryn Oliver" userId="a0b61479-58e1-46d7-9ef1-e1002f5a60a9" providerId="ADAL" clId="{10EF549B-2AE8-4554-A3C6-DF1408B68C3E}" dt="2020-07-14T12:11:15.177" v="1060" actId="14100"/>
          <ac:picMkLst>
            <pc:docMk/>
            <pc:sldMk cId="1043311084" sldId="1538"/>
            <ac:picMk id="6" creationId="{3AE784C5-4659-4BCD-B9EB-595DE2B8B0E6}"/>
          </ac:picMkLst>
        </pc:picChg>
      </pc:sldChg>
      <pc:sldMasterChg chg="del delSldLayout">
        <pc:chgData name="Kathryn Oliver" userId="a0b61479-58e1-46d7-9ef1-e1002f5a60a9" providerId="ADAL" clId="{10EF549B-2AE8-4554-A3C6-DF1408B68C3E}" dt="2020-07-14T11:32:41.308" v="187" actId="2696"/>
        <pc:sldMasterMkLst>
          <pc:docMk/>
          <pc:sldMasterMk cId="100057041" sldId="2147483746"/>
        </pc:sldMasterMkLst>
        <pc:sldLayoutChg chg="del">
          <pc:chgData name="Kathryn Oliver" userId="a0b61479-58e1-46d7-9ef1-e1002f5a60a9" providerId="ADAL" clId="{10EF549B-2AE8-4554-A3C6-DF1408B68C3E}" dt="2020-07-14T11:32:41.308" v="187" actId="2696"/>
          <pc:sldLayoutMkLst>
            <pc:docMk/>
            <pc:sldMasterMk cId="100057041" sldId="2147483746"/>
            <pc:sldLayoutMk cId="1236685425" sldId="2147483747"/>
          </pc:sldLayoutMkLst>
        </pc:sldLayoutChg>
        <pc:sldLayoutChg chg="del">
          <pc:chgData name="Kathryn Oliver" userId="a0b61479-58e1-46d7-9ef1-e1002f5a60a9" providerId="ADAL" clId="{10EF549B-2AE8-4554-A3C6-DF1408B68C3E}" dt="2020-07-14T11:32:41.308" v="187" actId="2696"/>
          <pc:sldLayoutMkLst>
            <pc:docMk/>
            <pc:sldMasterMk cId="100057041" sldId="2147483746"/>
            <pc:sldLayoutMk cId="713777546" sldId="2147483748"/>
          </pc:sldLayoutMkLst>
        </pc:sldLayoutChg>
        <pc:sldLayoutChg chg="del">
          <pc:chgData name="Kathryn Oliver" userId="a0b61479-58e1-46d7-9ef1-e1002f5a60a9" providerId="ADAL" clId="{10EF549B-2AE8-4554-A3C6-DF1408B68C3E}" dt="2020-07-14T11:32:41.308" v="187" actId="2696"/>
          <pc:sldLayoutMkLst>
            <pc:docMk/>
            <pc:sldMasterMk cId="100057041" sldId="2147483746"/>
            <pc:sldLayoutMk cId="3289926208" sldId="2147483749"/>
          </pc:sldLayoutMkLst>
        </pc:sldLayoutChg>
        <pc:sldLayoutChg chg="del">
          <pc:chgData name="Kathryn Oliver" userId="a0b61479-58e1-46d7-9ef1-e1002f5a60a9" providerId="ADAL" clId="{10EF549B-2AE8-4554-A3C6-DF1408B68C3E}" dt="2020-07-14T11:32:41.308" v="187" actId="2696"/>
          <pc:sldLayoutMkLst>
            <pc:docMk/>
            <pc:sldMasterMk cId="100057041" sldId="2147483746"/>
            <pc:sldLayoutMk cId="691676181" sldId="2147483750"/>
          </pc:sldLayoutMkLst>
        </pc:sldLayoutChg>
        <pc:sldLayoutChg chg="del">
          <pc:chgData name="Kathryn Oliver" userId="a0b61479-58e1-46d7-9ef1-e1002f5a60a9" providerId="ADAL" clId="{10EF549B-2AE8-4554-A3C6-DF1408B68C3E}" dt="2020-07-14T11:32:41.308" v="187" actId="2696"/>
          <pc:sldLayoutMkLst>
            <pc:docMk/>
            <pc:sldMasterMk cId="100057041" sldId="2147483746"/>
            <pc:sldLayoutMk cId="1082210986" sldId="2147483751"/>
          </pc:sldLayoutMkLst>
        </pc:sldLayoutChg>
        <pc:sldLayoutChg chg="del">
          <pc:chgData name="Kathryn Oliver" userId="a0b61479-58e1-46d7-9ef1-e1002f5a60a9" providerId="ADAL" clId="{10EF549B-2AE8-4554-A3C6-DF1408B68C3E}" dt="2020-07-14T11:32:41.308" v="187" actId="2696"/>
          <pc:sldLayoutMkLst>
            <pc:docMk/>
            <pc:sldMasterMk cId="100057041" sldId="2147483746"/>
            <pc:sldLayoutMk cId="1242099535" sldId="2147483752"/>
          </pc:sldLayoutMkLst>
        </pc:sldLayoutChg>
        <pc:sldLayoutChg chg="del">
          <pc:chgData name="Kathryn Oliver" userId="a0b61479-58e1-46d7-9ef1-e1002f5a60a9" providerId="ADAL" clId="{10EF549B-2AE8-4554-A3C6-DF1408B68C3E}" dt="2020-07-14T11:32:41.308" v="187" actId="2696"/>
          <pc:sldLayoutMkLst>
            <pc:docMk/>
            <pc:sldMasterMk cId="100057041" sldId="2147483746"/>
            <pc:sldLayoutMk cId="666363144" sldId="2147483753"/>
          </pc:sldLayoutMkLst>
        </pc:sldLayoutChg>
        <pc:sldLayoutChg chg="del">
          <pc:chgData name="Kathryn Oliver" userId="a0b61479-58e1-46d7-9ef1-e1002f5a60a9" providerId="ADAL" clId="{10EF549B-2AE8-4554-A3C6-DF1408B68C3E}" dt="2020-07-14T11:32:41.308" v="187" actId="2696"/>
          <pc:sldLayoutMkLst>
            <pc:docMk/>
            <pc:sldMasterMk cId="100057041" sldId="2147483746"/>
            <pc:sldLayoutMk cId="3271625657" sldId="2147483754"/>
          </pc:sldLayoutMkLst>
        </pc:sldLayoutChg>
        <pc:sldLayoutChg chg="del">
          <pc:chgData name="Kathryn Oliver" userId="a0b61479-58e1-46d7-9ef1-e1002f5a60a9" providerId="ADAL" clId="{10EF549B-2AE8-4554-A3C6-DF1408B68C3E}" dt="2020-07-14T11:32:41.308" v="187" actId="2696"/>
          <pc:sldLayoutMkLst>
            <pc:docMk/>
            <pc:sldMasterMk cId="100057041" sldId="2147483746"/>
            <pc:sldLayoutMk cId="365383662" sldId="2147483755"/>
          </pc:sldLayoutMkLst>
        </pc:sldLayoutChg>
        <pc:sldLayoutChg chg="del">
          <pc:chgData name="Kathryn Oliver" userId="a0b61479-58e1-46d7-9ef1-e1002f5a60a9" providerId="ADAL" clId="{10EF549B-2AE8-4554-A3C6-DF1408B68C3E}" dt="2020-07-14T11:32:41.308" v="187" actId="2696"/>
          <pc:sldLayoutMkLst>
            <pc:docMk/>
            <pc:sldMasterMk cId="100057041" sldId="2147483746"/>
            <pc:sldLayoutMk cId="4214646422" sldId="2147483756"/>
          </pc:sldLayoutMkLst>
        </pc:sldLayoutChg>
        <pc:sldLayoutChg chg="del">
          <pc:chgData name="Kathryn Oliver" userId="a0b61479-58e1-46d7-9ef1-e1002f5a60a9" providerId="ADAL" clId="{10EF549B-2AE8-4554-A3C6-DF1408B68C3E}" dt="2020-07-14T11:32:41.308" v="187" actId="2696"/>
          <pc:sldLayoutMkLst>
            <pc:docMk/>
            <pc:sldMasterMk cId="100057041" sldId="2147483746"/>
            <pc:sldLayoutMk cId="4237972267" sldId="2147483757"/>
          </pc:sldLayoutMkLst>
        </pc:sldLayoutChg>
        <pc:sldLayoutChg chg="del">
          <pc:chgData name="Kathryn Oliver" userId="a0b61479-58e1-46d7-9ef1-e1002f5a60a9" providerId="ADAL" clId="{10EF549B-2AE8-4554-A3C6-DF1408B68C3E}" dt="2020-07-14T11:32:41.308" v="187" actId="2696"/>
          <pc:sldLayoutMkLst>
            <pc:docMk/>
            <pc:sldMasterMk cId="100057041" sldId="2147483746"/>
            <pc:sldLayoutMk cId="3478163905" sldId="2147483758"/>
          </pc:sldLayoutMkLst>
        </pc:sldLayoutChg>
        <pc:sldLayoutChg chg="del">
          <pc:chgData name="Kathryn Oliver" userId="a0b61479-58e1-46d7-9ef1-e1002f5a60a9" providerId="ADAL" clId="{10EF549B-2AE8-4554-A3C6-DF1408B68C3E}" dt="2020-07-14T11:32:41.308" v="187" actId="2696"/>
          <pc:sldLayoutMkLst>
            <pc:docMk/>
            <pc:sldMasterMk cId="100057041" sldId="2147483746"/>
            <pc:sldLayoutMk cId="4256366202" sldId="2147483759"/>
          </pc:sldLayoutMkLst>
        </pc:sldLayoutChg>
        <pc:sldLayoutChg chg="del">
          <pc:chgData name="Kathryn Oliver" userId="a0b61479-58e1-46d7-9ef1-e1002f5a60a9" providerId="ADAL" clId="{10EF549B-2AE8-4554-A3C6-DF1408B68C3E}" dt="2020-07-14T11:32:41.308" v="187" actId="2696"/>
          <pc:sldLayoutMkLst>
            <pc:docMk/>
            <pc:sldMasterMk cId="100057041" sldId="2147483746"/>
            <pc:sldLayoutMk cId="3363324315" sldId="2147483760"/>
          </pc:sldLayoutMkLst>
        </pc:sldLayoutChg>
        <pc:sldLayoutChg chg="del">
          <pc:chgData name="Kathryn Oliver" userId="a0b61479-58e1-46d7-9ef1-e1002f5a60a9" providerId="ADAL" clId="{10EF549B-2AE8-4554-A3C6-DF1408B68C3E}" dt="2020-07-14T11:32:41.308" v="187" actId="2696"/>
          <pc:sldLayoutMkLst>
            <pc:docMk/>
            <pc:sldMasterMk cId="100057041" sldId="2147483746"/>
            <pc:sldLayoutMk cId="1095192742" sldId="2147483761"/>
          </pc:sldLayoutMkLst>
        </pc:sldLayoutChg>
        <pc:sldLayoutChg chg="del">
          <pc:chgData name="Kathryn Oliver" userId="a0b61479-58e1-46d7-9ef1-e1002f5a60a9" providerId="ADAL" clId="{10EF549B-2AE8-4554-A3C6-DF1408B68C3E}" dt="2020-07-14T11:32:41.308" v="187" actId="2696"/>
          <pc:sldLayoutMkLst>
            <pc:docMk/>
            <pc:sldMasterMk cId="100057041" sldId="2147483746"/>
            <pc:sldLayoutMk cId="2829220205" sldId="2147483762"/>
          </pc:sldLayoutMkLst>
        </pc:sldLayoutChg>
        <pc:sldLayoutChg chg="del">
          <pc:chgData name="Kathryn Oliver" userId="a0b61479-58e1-46d7-9ef1-e1002f5a60a9" providerId="ADAL" clId="{10EF549B-2AE8-4554-A3C6-DF1408B68C3E}" dt="2020-07-14T11:32:41.308" v="187" actId="2696"/>
          <pc:sldLayoutMkLst>
            <pc:docMk/>
            <pc:sldMasterMk cId="100057041" sldId="2147483746"/>
            <pc:sldLayoutMk cId="822143003" sldId="2147483763"/>
          </pc:sldLayoutMkLst>
        </pc:sldLayoutChg>
        <pc:sldLayoutChg chg="del">
          <pc:chgData name="Kathryn Oliver" userId="a0b61479-58e1-46d7-9ef1-e1002f5a60a9" providerId="ADAL" clId="{10EF549B-2AE8-4554-A3C6-DF1408B68C3E}" dt="2020-07-14T11:32:41.308" v="187" actId="2696"/>
          <pc:sldLayoutMkLst>
            <pc:docMk/>
            <pc:sldMasterMk cId="100057041" sldId="2147483746"/>
            <pc:sldLayoutMk cId="1870948172" sldId="2147483764"/>
          </pc:sldLayoutMkLst>
        </pc:sldLayoutChg>
        <pc:sldLayoutChg chg="del">
          <pc:chgData name="Kathryn Oliver" userId="a0b61479-58e1-46d7-9ef1-e1002f5a60a9" providerId="ADAL" clId="{10EF549B-2AE8-4554-A3C6-DF1408B68C3E}" dt="2020-07-14T11:32:41.308" v="187" actId="2696"/>
          <pc:sldLayoutMkLst>
            <pc:docMk/>
            <pc:sldMasterMk cId="100057041" sldId="2147483746"/>
            <pc:sldLayoutMk cId="2389085273" sldId="2147483765"/>
          </pc:sldLayoutMkLst>
        </pc:sldLayoutChg>
        <pc:sldLayoutChg chg="del">
          <pc:chgData name="Kathryn Oliver" userId="a0b61479-58e1-46d7-9ef1-e1002f5a60a9" providerId="ADAL" clId="{10EF549B-2AE8-4554-A3C6-DF1408B68C3E}" dt="2020-07-14T11:32:41.308" v="187" actId="2696"/>
          <pc:sldLayoutMkLst>
            <pc:docMk/>
            <pc:sldMasterMk cId="100057041" sldId="2147483746"/>
            <pc:sldLayoutMk cId="268509506" sldId="2147483766"/>
          </pc:sldLayoutMkLst>
        </pc:sldLayoutChg>
        <pc:sldLayoutChg chg="del">
          <pc:chgData name="Kathryn Oliver" userId="a0b61479-58e1-46d7-9ef1-e1002f5a60a9" providerId="ADAL" clId="{10EF549B-2AE8-4554-A3C6-DF1408B68C3E}" dt="2020-07-14T11:32:41.308" v="187" actId="2696"/>
          <pc:sldLayoutMkLst>
            <pc:docMk/>
            <pc:sldMasterMk cId="100057041" sldId="2147483746"/>
            <pc:sldLayoutMk cId="3031786534" sldId="2147483767"/>
          </pc:sldLayoutMkLst>
        </pc:sldLayoutChg>
        <pc:sldLayoutChg chg="del">
          <pc:chgData name="Kathryn Oliver" userId="a0b61479-58e1-46d7-9ef1-e1002f5a60a9" providerId="ADAL" clId="{10EF549B-2AE8-4554-A3C6-DF1408B68C3E}" dt="2020-07-14T11:32:41.308" v="187" actId="2696"/>
          <pc:sldLayoutMkLst>
            <pc:docMk/>
            <pc:sldMasterMk cId="100057041" sldId="2147483746"/>
            <pc:sldLayoutMk cId="2074956348" sldId="2147483768"/>
          </pc:sldLayoutMkLst>
        </pc:sldLayoutChg>
        <pc:sldLayoutChg chg="del">
          <pc:chgData name="Kathryn Oliver" userId="a0b61479-58e1-46d7-9ef1-e1002f5a60a9" providerId="ADAL" clId="{10EF549B-2AE8-4554-A3C6-DF1408B68C3E}" dt="2020-07-14T11:32:41.308" v="187" actId="2696"/>
          <pc:sldLayoutMkLst>
            <pc:docMk/>
            <pc:sldMasterMk cId="100057041" sldId="2147483746"/>
            <pc:sldLayoutMk cId="1548191889" sldId="2147483769"/>
          </pc:sldLayoutMkLst>
        </pc:sldLayoutChg>
        <pc:sldLayoutChg chg="del">
          <pc:chgData name="Kathryn Oliver" userId="a0b61479-58e1-46d7-9ef1-e1002f5a60a9" providerId="ADAL" clId="{10EF549B-2AE8-4554-A3C6-DF1408B68C3E}" dt="2020-07-14T11:32:41.308" v="187" actId="2696"/>
          <pc:sldLayoutMkLst>
            <pc:docMk/>
            <pc:sldMasterMk cId="100057041" sldId="2147483746"/>
            <pc:sldLayoutMk cId="3212577073" sldId="2147483770"/>
          </pc:sldLayoutMkLst>
        </pc:sldLayoutChg>
        <pc:sldLayoutChg chg="del">
          <pc:chgData name="Kathryn Oliver" userId="a0b61479-58e1-46d7-9ef1-e1002f5a60a9" providerId="ADAL" clId="{10EF549B-2AE8-4554-A3C6-DF1408B68C3E}" dt="2020-07-14T11:32:41.308" v="187" actId="2696"/>
          <pc:sldLayoutMkLst>
            <pc:docMk/>
            <pc:sldMasterMk cId="100057041" sldId="2147483746"/>
            <pc:sldLayoutMk cId="585487352" sldId="2147483771"/>
          </pc:sldLayoutMkLst>
        </pc:sldLayoutChg>
        <pc:sldLayoutChg chg="del">
          <pc:chgData name="Kathryn Oliver" userId="a0b61479-58e1-46d7-9ef1-e1002f5a60a9" providerId="ADAL" clId="{10EF549B-2AE8-4554-A3C6-DF1408B68C3E}" dt="2020-07-14T11:32:41.308" v="187" actId="2696"/>
          <pc:sldLayoutMkLst>
            <pc:docMk/>
            <pc:sldMasterMk cId="100057041" sldId="2147483746"/>
            <pc:sldLayoutMk cId="920965769" sldId="2147483772"/>
          </pc:sldLayoutMkLst>
        </pc:sldLayoutChg>
        <pc:sldLayoutChg chg="del">
          <pc:chgData name="Kathryn Oliver" userId="a0b61479-58e1-46d7-9ef1-e1002f5a60a9" providerId="ADAL" clId="{10EF549B-2AE8-4554-A3C6-DF1408B68C3E}" dt="2020-07-14T11:32:41.308" v="187" actId="2696"/>
          <pc:sldLayoutMkLst>
            <pc:docMk/>
            <pc:sldMasterMk cId="100057041" sldId="2147483746"/>
            <pc:sldLayoutMk cId="1009300984" sldId="2147483773"/>
          </pc:sldLayoutMkLst>
        </pc:sldLayoutChg>
        <pc:sldLayoutChg chg="del">
          <pc:chgData name="Kathryn Oliver" userId="a0b61479-58e1-46d7-9ef1-e1002f5a60a9" providerId="ADAL" clId="{10EF549B-2AE8-4554-A3C6-DF1408B68C3E}" dt="2020-07-14T11:32:41.308" v="187" actId="2696"/>
          <pc:sldLayoutMkLst>
            <pc:docMk/>
            <pc:sldMasterMk cId="100057041" sldId="2147483746"/>
            <pc:sldLayoutMk cId="2735592108" sldId="2147483774"/>
          </pc:sldLayoutMkLst>
        </pc:sldLayoutChg>
        <pc:sldLayoutChg chg="del">
          <pc:chgData name="Kathryn Oliver" userId="a0b61479-58e1-46d7-9ef1-e1002f5a60a9" providerId="ADAL" clId="{10EF549B-2AE8-4554-A3C6-DF1408B68C3E}" dt="2020-07-14T11:32:41.308" v="187" actId="2696"/>
          <pc:sldLayoutMkLst>
            <pc:docMk/>
            <pc:sldMasterMk cId="100057041" sldId="2147483746"/>
            <pc:sldLayoutMk cId="290263729" sldId="2147483775"/>
          </pc:sldLayoutMkLst>
        </pc:sldLayoutChg>
        <pc:sldLayoutChg chg="del">
          <pc:chgData name="Kathryn Oliver" userId="a0b61479-58e1-46d7-9ef1-e1002f5a60a9" providerId="ADAL" clId="{10EF549B-2AE8-4554-A3C6-DF1408B68C3E}" dt="2020-07-14T11:32:41.308" v="187" actId="2696"/>
          <pc:sldLayoutMkLst>
            <pc:docMk/>
            <pc:sldMasterMk cId="100057041" sldId="2147483746"/>
            <pc:sldLayoutMk cId="70398154" sldId="2147483776"/>
          </pc:sldLayoutMkLst>
        </pc:sldLayoutChg>
        <pc:sldLayoutChg chg="del">
          <pc:chgData name="Kathryn Oliver" userId="a0b61479-58e1-46d7-9ef1-e1002f5a60a9" providerId="ADAL" clId="{10EF549B-2AE8-4554-A3C6-DF1408B68C3E}" dt="2020-07-14T11:32:41.308" v="187" actId="2696"/>
          <pc:sldLayoutMkLst>
            <pc:docMk/>
            <pc:sldMasterMk cId="100057041" sldId="2147483746"/>
            <pc:sldLayoutMk cId="4244417846" sldId="2147483777"/>
          </pc:sldLayoutMkLst>
        </pc:sldLayoutChg>
        <pc:sldLayoutChg chg="del">
          <pc:chgData name="Kathryn Oliver" userId="a0b61479-58e1-46d7-9ef1-e1002f5a60a9" providerId="ADAL" clId="{10EF549B-2AE8-4554-A3C6-DF1408B68C3E}" dt="2020-07-14T11:32:41.308" v="187" actId="2696"/>
          <pc:sldLayoutMkLst>
            <pc:docMk/>
            <pc:sldMasterMk cId="100057041" sldId="2147483746"/>
            <pc:sldLayoutMk cId="4069020781" sldId="2147483778"/>
          </pc:sldLayoutMkLst>
        </pc:sldLayoutChg>
        <pc:sldLayoutChg chg="del">
          <pc:chgData name="Kathryn Oliver" userId="a0b61479-58e1-46d7-9ef1-e1002f5a60a9" providerId="ADAL" clId="{10EF549B-2AE8-4554-A3C6-DF1408B68C3E}" dt="2020-07-14T11:32:41.308" v="187" actId="2696"/>
          <pc:sldLayoutMkLst>
            <pc:docMk/>
            <pc:sldMasterMk cId="100057041" sldId="2147483746"/>
            <pc:sldLayoutMk cId="2928772469" sldId="2147483779"/>
          </pc:sldLayoutMkLst>
        </pc:sldLayoutChg>
        <pc:sldLayoutChg chg="del">
          <pc:chgData name="Kathryn Oliver" userId="a0b61479-58e1-46d7-9ef1-e1002f5a60a9" providerId="ADAL" clId="{10EF549B-2AE8-4554-A3C6-DF1408B68C3E}" dt="2020-07-14T11:32:41.308" v="187" actId="2696"/>
          <pc:sldLayoutMkLst>
            <pc:docMk/>
            <pc:sldMasterMk cId="100057041" sldId="2147483746"/>
            <pc:sldLayoutMk cId="1800640767" sldId="2147483780"/>
          </pc:sldLayoutMkLst>
        </pc:sldLayoutChg>
        <pc:sldLayoutChg chg="del">
          <pc:chgData name="Kathryn Oliver" userId="a0b61479-58e1-46d7-9ef1-e1002f5a60a9" providerId="ADAL" clId="{10EF549B-2AE8-4554-A3C6-DF1408B68C3E}" dt="2020-07-14T11:32:41.308" v="187" actId="2696"/>
          <pc:sldLayoutMkLst>
            <pc:docMk/>
            <pc:sldMasterMk cId="100057041" sldId="2147483746"/>
            <pc:sldLayoutMk cId="303340760" sldId="2147483781"/>
          </pc:sldLayoutMkLst>
        </pc:sldLayoutChg>
      </pc:sldMasterChg>
      <pc:sldMasterChg chg="delSldLayout">
        <pc:chgData name="Kathryn Oliver" userId="a0b61479-58e1-46d7-9ef1-e1002f5a60a9" providerId="ADAL" clId="{10EF549B-2AE8-4554-A3C6-DF1408B68C3E}" dt="2020-07-14T11:32:48.327" v="188" actId="2696"/>
        <pc:sldMasterMkLst>
          <pc:docMk/>
          <pc:sldMasterMk cId="2000261622" sldId="2147483782"/>
        </pc:sldMasterMkLst>
        <pc:sldLayoutChg chg="del">
          <pc:chgData name="Kathryn Oliver" userId="a0b61479-58e1-46d7-9ef1-e1002f5a60a9" providerId="ADAL" clId="{10EF549B-2AE8-4554-A3C6-DF1408B68C3E}" dt="2020-07-14T11:32:48.327" v="188" actId="2696"/>
          <pc:sldLayoutMkLst>
            <pc:docMk/>
            <pc:sldMasterMk cId="2000261622" sldId="2147483782"/>
            <pc:sldLayoutMk cId="3531182947" sldId="2147483794"/>
          </pc:sldLayoutMkLst>
        </pc:sldLayoutChg>
      </pc:sldMasterChg>
    </pc:docChg>
  </pc:docChgLst>
  <pc:docChgLst>
    <pc:chgData name="Kathryn Oliver" userId="S::kathryn.oliver@nysed.gov::a0b61479-58e1-46d7-9ef1-e1002f5a60a9" providerId="AD" clId="Web-{E73AE3BA-26DC-4DFB-842A-1F2C826B87C2}"/>
    <pc:docChg chg="delSld modSld">
      <pc:chgData name="Kathryn Oliver" userId="S::kathryn.oliver@nysed.gov::a0b61479-58e1-46d7-9ef1-e1002f5a60a9" providerId="AD" clId="Web-{E73AE3BA-26DC-4DFB-842A-1F2C826B87C2}" dt="2020-04-27T16:42:21.616" v="258"/>
      <pc:docMkLst>
        <pc:docMk/>
      </pc:docMkLst>
      <pc:sldChg chg="modNotes">
        <pc:chgData name="Kathryn Oliver" userId="S::kathryn.oliver@nysed.gov::a0b61479-58e1-46d7-9ef1-e1002f5a60a9" providerId="AD" clId="Web-{E73AE3BA-26DC-4DFB-842A-1F2C826B87C2}" dt="2020-04-27T16:42:15.381" v="257"/>
        <pc:sldMkLst>
          <pc:docMk/>
          <pc:sldMk cId="3401302615" sldId="1530"/>
        </pc:sldMkLst>
      </pc:sldChg>
      <pc:sldChg chg="del">
        <pc:chgData name="Kathryn Oliver" userId="S::kathryn.oliver@nysed.gov::a0b61479-58e1-46d7-9ef1-e1002f5a60a9" providerId="AD" clId="Web-{E73AE3BA-26DC-4DFB-842A-1F2C826B87C2}" dt="2020-04-27T16:42:21.616" v="258"/>
        <pc:sldMkLst>
          <pc:docMk/>
          <pc:sldMk cId="3468379196" sldId="1531"/>
        </pc:sldMkLst>
      </pc:sldChg>
    </pc:docChg>
  </pc:docChgLst>
  <pc:docChgLst>
    <pc:chgData name="Kathryn Oliver" userId="S::kathryn.oliver@nysed.gov::a0b61479-58e1-46d7-9ef1-e1002f5a60a9" providerId="AD" clId="Web-{D923894F-6854-431E-85CF-950679D58A6E}"/>
    <pc:docChg chg="modSld">
      <pc:chgData name="Kathryn Oliver" userId="S::kathryn.oliver@nysed.gov::a0b61479-58e1-46d7-9ef1-e1002f5a60a9" providerId="AD" clId="Web-{D923894F-6854-431E-85CF-950679D58A6E}" dt="2020-04-27T16:44:09.066" v="1"/>
      <pc:docMkLst>
        <pc:docMk/>
      </pc:docMkLst>
      <pc:sldChg chg="modNotes">
        <pc:chgData name="Kathryn Oliver" userId="S::kathryn.oliver@nysed.gov::a0b61479-58e1-46d7-9ef1-e1002f5a60a9" providerId="AD" clId="Web-{D923894F-6854-431E-85CF-950679D58A6E}" dt="2020-04-27T16:44:09.066" v="1"/>
        <pc:sldMkLst>
          <pc:docMk/>
          <pc:sldMk cId="3401302615" sldId="1530"/>
        </pc:sldMkLst>
      </pc:sldChg>
    </pc:docChg>
  </pc:docChgLst>
  <pc:docChgLst>
    <pc:chgData name="Kathryn" userId="a0b61479-58e1-46d7-9ef1-e1002f5a60a9" providerId="ADAL" clId="{7972C958-33D9-4B3C-9F73-7089334C75B6}"/>
    <pc:docChg chg="custSel modSld">
      <pc:chgData name="Kathryn" userId="a0b61479-58e1-46d7-9ef1-e1002f5a60a9" providerId="ADAL" clId="{7972C958-33D9-4B3C-9F73-7089334C75B6}" dt="2020-03-25T11:47:30.560" v="63" actId="20577"/>
      <pc:docMkLst>
        <pc:docMk/>
      </pc:docMkLst>
      <pc:sldChg chg="modSp mod">
        <pc:chgData name="Kathryn" userId="a0b61479-58e1-46d7-9ef1-e1002f5a60a9" providerId="ADAL" clId="{7972C958-33D9-4B3C-9F73-7089334C75B6}" dt="2020-03-25T11:45:39.356" v="29" actId="27636"/>
        <pc:sldMkLst>
          <pc:docMk/>
          <pc:sldMk cId="838075923" sldId="266"/>
        </pc:sldMkLst>
        <pc:spChg chg="mod">
          <ac:chgData name="Kathryn" userId="a0b61479-58e1-46d7-9ef1-e1002f5a60a9" providerId="ADAL" clId="{7972C958-33D9-4B3C-9F73-7089334C75B6}" dt="2020-03-25T11:45:39.356" v="29" actId="27636"/>
          <ac:spMkLst>
            <pc:docMk/>
            <pc:sldMk cId="838075923" sldId="266"/>
            <ac:spMk id="3" creationId="{00000000-0000-0000-0000-000000000000}"/>
          </ac:spMkLst>
        </pc:spChg>
      </pc:sldChg>
      <pc:sldChg chg="modNotesTx">
        <pc:chgData name="Kathryn" userId="a0b61479-58e1-46d7-9ef1-e1002f5a60a9" providerId="ADAL" clId="{7972C958-33D9-4B3C-9F73-7089334C75B6}" dt="2020-03-25T11:47:30.560" v="63" actId="20577"/>
        <pc:sldMkLst>
          <pc:docMk/>
          <pc:sldMk cId="4008125191" sldId="1534"/>
        </pc:sldMkLst>
      </pc:sldChg>
      <pc:sldChg chg="modSp mod">
        <pc:chgData name="Kathryn" userId="a0b61479-58e1-46d7-9ef1-e1002f5a60a9" providerId="ADAL" clId="{7972C958-33D9-4B3C-9F73-7089334C75B6}" dt="2020-03-25T11:44:17.438" v="16" actId="20577"/>
        <pc:sldMkLst>
          <pc:docMk/>
          <pc:sldMk cId="4192424135" sldId="1535"/>
        </pc:sldMkLst>
        <pc:spChg chg="mod">
          <ac:chgData name="Kathryn" userId="a0b61479-58e1-46d7-9ef1-e1002f5a60a9" providerId="ADAL" clId="{7972C958-33D9-4B3C-9F73-7089334C75B6}" dt="2020-03-25T11:43:37.301" v="4" actId="1076"/>
          <ac:spMkLst>
            <pc:docMk/>
            <pc:sldMk cId="4192424135" sldId="1535"/>
            <ac:spMk id="4" creationId="{00000000-0000-0000-0000-000000000000}"/>
          </ac:spMkLst>
        </pc:spChg>
        <pc:spChg chg="mod">
          <ac:chgData name="Kathryn" userId="a0b61479-58e1-46d7-9ef1-e1002f5a60a9" providerId="ADAL" clId="{7972C958-33D9-4B3C-9F73-7089334C75B6}" dt="2020-03-25T11:43:32.462" v="3" actId="1076"/>
          <ac:spMkLst>
            <pc:docMk/>
            <pc:sldMk cId="4192424135" sldId="1535"/>
            <ac:spMk id="5" creationId="{00000000-0000-0000-0000-000000000000}"/>
          </ac:spMkLst>
        </pc:spChg>
        <pc:spChg chg="mod">
          <ac:chgData name="Kathryn" userId="a0b61479-58e1-46d7-9ef1-e1002f5a60a9" providerId="ADAL" clId="{7972C958-33D9-4B3C-9F73-7089334C75B6}" dt="2020-03-25T11:43:42.590" v="5" actId="1076"/>
          <ac:spMkLst>
            <pc:docMk/>
            <pc:sldMk cId="4192424135" sldId="1535"/>
            <ac:spMk id="6" creationId="{00000000-0000-0000-0000-000000000000}"/>
          </ac:spMkLst>
        </pc:spChg>
        <pc:spChg chg="mod">
          <ac:chgData name="Kathryn" userId="a0b61479-58e1-46d7-9ef1-e1002f5a60a9" providerId="ADAL" clId="{7972C958-33D9-4B3C-9F73-7089334C75B6}" dt="2020-03-25T11:43:47.482" v="6" actId="1076"/>
          <ac:spMkLst>
            <pc:docMk/>
            <pc:sldMk cId="4192424135" sldId="1535"/>
            <ac:spMk id="7" creationId="{00000000-0000-0000-0000-000000000000}"/>
          </ac:spMkLst>
        </pc:spChg>
        <pc:spChg chg="mod">
          <ac:chgData name="Kathryn" userId="a0b61479-58e1-46d7-9ef1-e1002f5a60a9" providerId="ADAL" clId="{7972C958-33D9-4B3C-9F73-7089334C75B6}" dt="2020-03-25T11:44:17.438" v="16" actId="20577"/>
          <ac:spMkLst>
            <pc:docMk/>
            <pc:sldMk cId="4192424135" sldId="1535"/>
            <ac:spMk id="9" creationId="{00000000-0000-0000-0000-000000000000}"/>
          </ac:spMkLst>
        </pc:spChg>
      </pc:sldChg>
      <pc:sldChg chg="modSp mod">
        <pc:chgData name="Kathryn" userId="a0b61479-58e1-46d7-9ef1-e1002f5a60a9" providerId="ADAL" clId="{7972C958-33D9-4B3C-9F73-7089334C75B6}" dt="2020-03-25T11:44:50.581" v="21" actId="12"/>
        <pc:sldMkLst>
          <pc:docMk/>
          <pc:sldMk cId="1638855670" sldId="1536"/>
        </pc:sldMkLst>
        <pc:spChg chg="mod">
          <ac:chgData name="Kathryn" userId="a0b61479-58e1-46d7-9ef1-e1002f5a60a9" providerId="ADAL" clId="{7972C958-33D9-4B3C-9F73-7089334C75B6}" dt="2020-03-25T11:44:50.581" v="21" actId="12"/>
          <ac:spMkLst>
            <pc:docMk/>
            <pc:sldMk cId="1638855670" sldId="1536"/>
            <ac:spMk id="3" creationId="{00000000-0000-0000-0000-000000000000}"/>
          </ac:spMkLst>
        </pc:spChg>
      </pc:sldChg>
    </pc:docChg>
  </pc:docChgLst>
  <pc:docChgLst>
    <pc:chgData name="Karen Ulrich" userId="S::karen.ulrich@nysed.gov::d9e027ce-5115-4250-98c2-4b3fab659b9a" providerId="AD" clId="Web-{9BADE99C-B16E-4616-8BAD-80F7E7CBD1B0}"/>
    <pc:docChg chg="modSld">
      <pc:chgData name="Karen Ulrich" userId="S::karen.ulrich@nysed.gov::d9e027ce-5115-4250-98c2-4b3fab659b9a" providerId="AD" clId="Web-{9BADE99C-B16E-4616-8BAD-80F7E7CBD1B0}" dt="2020-04-27T16:26:08.402" v="116"/>
      <pc:docMkLst>
        <pc:docMk/>
      </pc:docMkLst>
      <pc:sldChg chg="modNotes">
        <pc:chgData name="Karen Ulrich" userId="S::karen.ulrich@nysed.gov::d9e027ce-5115-4250-98c2-4b3fab659b9a" providerId="AD" clId="Web-{9BADE99C-B16E-4616-8BAD-80F7E7CBD1B0}" dt="2020-04-27T16:24:03.511" v="75"/>
        <pc:sldMkLst>
          <pc:docMk/>
          <pc:sldMk cId="3642335572" sldId="261"/>
        </pc:sldMkLst>
      </pc:sldChg>
      <pc:sldChg chg="modSp modNotes">
        <pc:chgData name="Karen Ulrich" userId="S::karen.ulrich@nysed.gov::d9e027ce-5115-4250-98c2-4b3fab659b9a" providerId="AD" clId="Web-{9BADE99C-B16E-4616-8BAD-80F7E7CBD1B0}" dt="2020-04-27T16:26:08.402" v="116"/>
        <pc:sldMkLst>
          <pc:docMk/>
          <pc:sldMk cId="1106174699" sldId="269"/>
        </pc:sldMkLst>
        <pc:spChg chg="mod">
          <ac:chgData name="Karen Ulrich" userId="S::karen.ulrich@nysed.gov::d9e027ce-5115-4250-98c2-4b3fab659b9a" providerId="AD" clId="Web-{9BADE99C-B16E-4616-8BAD-80F7E7CBD1B0}" dt="2020-04-27T16:25:05.418" v="106" actId="20577"/>
          <ac:spMkLst>
            <pc:docMk/>
            <pc:sldMk cId="1106174699" sldId="269"/>
            <ac:spMk id="3" creationId="{00000000-0000-0000-0000-000000000000}"/>
          </ac:spMkLst>
        </pc:spChg>
      </pc:sldChg>
      <pc:sldChg chg="modSp">
        <pc:chgData name="Karen Ulrich" userId="S::karen.ulrich@nysed.gov::d9e027ce-5115-4250-98c2-4b3fab659b9a" providerId="AD" clId="Web-{9BADE99C-B16E-4616-8BAD-80F7E7CBD1B0}" dt="2020-04-27T16:18:21.541" v="16" actId="1076"/>
        <pc:sldMkLst>
          <pc:docMk/>
          <pc:sldMk cId="3253139100" sldId="270"/>
        </pc:sldMkLst>
        <pc:picChg chg="mod">
          <ac:chgData name="Karen Ulrich" userId="S::karen.ulrich@nysed.gov::d9e027ce-5115-4250-98c2-4b3fab659b9a" providerId="AD" clId="Web-{9BADE99C-B16E-4616-8BAD-80F7E7CBD1B0}" dt="2020-04-27T16:18:21.541" v="16" actId="1076"/>
          <ac:picMkLst>
            <pc:docMk/>
            <pc:sldMk cId="3253139100" sldId="270"/>
            <ac:picMk id="1026" creationId="{00000000-0000-0000-0000-000000000000}"/>
          </ac:picMkLst>
        </pc:picChg>
      </pc:sldChg>
      <pc:sldChg chg="modNotes">
        <pc:chgData name="Karen Ulrich" userId="S::karen.ulrich@nysed.gov::d9e027ce-5115-4250-98c2-4b3fab659b9a" providerId="AD" clId="Web-{9BADE99C-B16E-4616-8BAD-80F7E7CBD1B0}" dt="2020-04-27T16:22:13.417" v="18"/>
        <pc:sldMkLst>
          <pc:docMk/>
          <pc:sldMk cId="539964798" sldId="272"/>
        </pc:sldMkLst>
      </pc:sldChg>
      <pc:sldChg chg="modNotes">
        <pc:chgData name="Karen Ulrich" userId="S::karen.ulrich@nysed.gov::d9e027ce-5115-4250-98c2-4b3fab659b9a" providerId="AD" clId="Web-{9BADE99C-B16E-4616-8BAD-80F7E7CBD1B0}" dt="2020-04-27T15:58:29.520" v="14"/>
        <pc:sldMkLst>
          <pc:docMk/>
          <pc:sldMk cId="877998576" sldId="279"/>
        </pc:sldMkLst>
      </pc:sldChg>
      <pc:sldChg chg="modNotes">
        <pc:chgData name="Karen Ulrich" userId="S::karen.ulrich@nysed.gov::d9e027ce-5115-4250-98c2-4b3fab659b9a" providerId="AD" clId="Web-{9BADE99C-B16E-4616-8BAD-80F7E7CBD1B0}" dt="2020-04-27T15:59:18.895" v="15"/>
        <pc:sldMkLst>
          <pc:docMk/>
          <pc:sldMk cId="314838827" sldId="280"/>
        </pc:sldMkLst>
      </pc:sldChg>
    </pc:docChg>
  </pc:docChgLst>
  <pc:docChgLst>
    <pc:chgData name="Kathryn Oliver" userId="a0b61479-58e1-46d7-9ef1-e1002f5a60a9" providerId="ADAL" clId="{7972C958-33D9-4B3C-9F73-7089334C75B6}"/>
    <pc:docChg chg="undo custSel mod addSld delSld modSld sldOrd">
      <pc:chgData name="Kathryn Oliver" userId="a0b61479-58e1-46d7-9ef1-e1002f5a60a9" providerId="ADAL" clId="{7972C958-33D9-4B3C-9F73-7089334C75B6}" dt="2020-04-15T17:57:34.286" v="2009" actId="1076"/>
      <pc:docMkLst>
        <pc:docMk/>
      </pc:docMkLst>
      <pc:sldChg chg="modSp add mod modNotesTx">
        <pc:chgData name="Kathryn Oliver" userId="a0b61479-58e1-46d7-9ef1-e1002f5a60a9" providerId="ADAL" clId="{7972C958-33D9-4B3C-9F73-7089334C75B6}" dt="2020-03-27T11:14:10.289" v="1972" actId="20577"/>
        <pc:sldMkLst>
          <pc:docMk/>
          <pc:sldMk cId="1670252140" sldId="256"/>
        </pc:sldMkLst>
        <pc:spChg chg="mod">
          <ac:chgData name="Kathryn Oliver" userId="a0b61479-58e1-46d7-9ef1-e1002f5a60a9" providerId="ADAL" clId="{7972C958-33D9-4B3C-9F73-7089334C75B6}" dt="2020-03-23T19:55:12.682" v="1220" actId="6549"/>
          <ac:spMkLst>
            <pc:docMk/>
            <pc:sldMk cId="1670252140" sldId="256"/>
            <ac:spMk id="2" creationId="{0721DB8C-3794-4CEB-B2E6-7CE9C3B13A48}"/>
          </ac:spMkLst>
        </pc:spChg>
      </pc:sldChg>
      <pc:sldChg chg="delSp delDesignElem modNotesTx">
        <pc:chgData name="Kathryn Oliver" userId="a0b61479-58e1-46d7-9ef1-e1002f5a60a9" providerId="ADAL" clId="{7972C958-33D9-4B3C-9F73-7089334C75B6}" dt="2020-03-24T12:56:51.219" v="1723" actId="20577"/>
        <pc:sldMkLst>
          <pc:docMk/>
          <pc:sldMk cId="2540316363" sldId="257"/>
        </pc:sldMkLst>
        <pc:graphicFrameChg chg="del">
          <ac:chgData name="Kathryn Oliver" userId="a0b61479-58e1-46d7-9ef1-e1002f5a60a9" providerId="ADAL" clId="{7972C958-33D9-4B3C-9F73-7089334C75B6}" dt="2020-03-23T17:56:46.430" v="2"/>
          <ac:graphicFrameMkLst>
            <pc:docMk/>
            <pc:sldMk cId="2540316363" sldId="257"/>
            <ac:graphicFrameMk id="2" creationId="{7F96DFE0-4FBC-4351-BA81-5FB8C30B3242}"/>
          </ac:graphicFrameMkLst>
        </pc:graphicFrameChg>
        <pc:cxnChg chg="del">
          <ac:chgData name="Kathryn Oliver" userId="a0b61479-58e1-46d7-9ef1-e1002f5a60a9" providerId="ADAL" clId="{7972C958-33D9-4B3C-9F73-7089334C75B6}" dt="2020-03-23T18:11:26.026" v="18"/>
          <ac:cxnSpMkLst>
            <pc:docMk/>
            <pc:sldMk cId="2540316363" sldId="257"/>
            <ac:cxnSpMk id="71" creationId="{E126E481-B945-4179-BD79-05E96E9B29E1}"/>
          </ac:cxnSpMkLst>
        </pc:cxnChg>
      </pc:sldChg>
      <pc:sldChg chg="addSp delSp modSp mod">
        <pc:chgData name="Kathryn Oliver" userId="a0b61479-58e1-46d7-9ef1-e1002f5a60a9" providerId="ADAL" clId="{7972C958-33D9-4B3C-9F73-7089334C75B6}" dt="2020-03-24T02:23:14.162" v="1223" actId="14100"/>
        <pc:sldMkLst>
          <pc:docMk/>
          <pc:sldMk cId="1406961739" sldId="258"/>
        </pc:sldMkLst>
        <pc:spChg chg="mod">
          <ac:chgData name="Kathryn Oliver" userId="a0b61479-58e1-46d7-9ef1-e1002f5a60a9" providerId="ADAL" clId="{7972C958-33D9-4B3C-9F73-7089334C75B6}" dt="2020-03-24T02:23:14.162" v="1223" actId="14100"/>
          <ac:spMkLst>
            <pc:docMk/>
            <pc:sldMk cId="1406961739" sldId="258"/>
            <ac:spMk id="2" creationId="{00000000-0000-0000-0000-000000000000}"/>
          </ac:spMkLst>
        </pc:spChg>
        <pc:spChg chg="mod">
          <ac:chgData name="Kathryn Oliver" userId="a0b61479-58e1-46d7-9ef1-e1002f5a60a9" providerId="ADAL" clId="{7972C958-33D9-4B3C-9F73-7089334C75B6}" dt="2020-03-23T19:21:07.592" v="937" actId="27636"/>
          <ac:spMkLst>
            <pc:docMk/>
            <pc:sldMk cId="1406961739" sldId="258"/>
            <ac:spMk id="3" creationId="{00000000-0000-0000-0000-000000000000}"/>
          </ac:spMkLst>
        </pc:spChg>
        <pc:spChg chg="add del mod">
          <ac:chgData name="Kathryn Oliver" userId="a0b61479-58e1-46d7-9ef1-e1002f5a60a9" providerId="ADAL" clId="{7972C958-33D9-4B3C-9F73-7089334C75B6}" dt="2020-03-23T18:15:00.255" v="78"/>
          <ac:spMkLst>
            <pc:docMk/>
            <pc:sldMk cId="1406961739" sldId="258"/>
            <ac:spMk id="4" creationId="{E8B788C3-6DB9-40A2-8DAB-DD3A12932D64}"/>
          </ac:spMkLst>
        </pc:spChg>
        <pc:picChg chg="mod">
          <ac:chgData name="Kathryn Oliver" userId="a0b61479-58e1-46d7-9ef1-e1002f5a60a9" providerId="ADAL" clId="{7972C958-33D9-4B3C-9F73-7089334C75B6}" dt="2020-03-23T18:14:47.674" v="19" actId="14826"/>
          <ac:picMkLst>
            <pc:docMk/>
            <pc:sldMk cId="1406961739" sldId="258"/>
            <ac:picMk id="6146" creationId="{00000000-0000-0000-0000-000000000000}"/>
          </ac:picMkLst>
        </pc:picChg>
      </pc:sldChg>
      <pc:sldChg chg="addSp delSp modSp del mod setBg delDesignElem">
        <pc:chgData name="Kathryn Oliver" userId="a0b61479-58e1-46d7-9ef1-e1002f5a60a9" providerId="ADAL" clId="{7972C958-33D9-4B3C-9F73-7089334C75B6}" dt="2020-03-24T13:14:40.340" v="1822" actId="2696"/>
        <pc:sldMkLst>
          <pc:docMk/>
          <pc:sldMk cId="1948913443" sldId="259"/>
        </pc:sldMkLst>
        <pc:spChg chg="mod">
          <ac:chgData name="Kathryn Oliver" userId="a0b61479-58e1-46d7-9ef1-e1002f5a60a9" providerId="ADAL" clId="{7972C958-33D9-4B3C-9F73-7089334C75B6}" dt="2020-03-23T19:32:00.515" v="991" actId="26606"/>
          <ac:spMkLst>
            <pc:docMk/>
            <pc:sldMk cId="1948913443" sldId="259"/>
            <ac:spMk id="2" creationId="{00000000-0000-0000-0000-000000000000}"/>
          </ac:spMkLst>
        </pc:spChg>
        <pc:spChg chg="mod ord">
          <ac:chgData name="Kathryn Oliver" userId="a0b61479-58e1-46d7-9ef1-e1002f5a60a9" providerId="ADAL" clId="{7972C958-33D9-4B3C-9F73-7089334C75B6}" dt="2020-03-23T19:32:00.515" v="991" actId="26606"/>
          <ac:spMkLst>
            <pc:docMk/>
            <pc:sldMk cId="1948913443" sldId="259"/>
            <ac:spMk id="3" creationId="{00000000-0000-0000-0000-000000000000}"/>
          </ac:spMkLst>
        </pc:spChg>
        <pc:spChg chg="add del mod">
          <ac:chgData name="Kathryn Oliver" userId="a0b61479-58e1-46d7-9ef1-e1002f5a60a9" providerId="ADAL" clId="{7972C958-33D9-4B3C-9F73-7089334C75B6}" dt="2020-03-24T02:38:10.979" v="1601" actId="478"/>
          <ac:spMkLst>
            <pc:docMk/>
            <pc:sldMk cId="1948913443" sldId="259"/>
            <ac:spMk id="4" creationId="{211B97B9-4AA4-4FC5-8CD4-0D4C834119DB}"/>
          </ac:spMkLst>
        </pc:spChg>
        <pc:spChg chg="add del">
          <ac:chgData name="Kathryn Oliver" userId="a0b61479-58e1-46d7-9ef1-e1002f5a60a9" providerId="ADAL" clId="{7972C958-33D9-4B3C-9F73-7089334C75B6}" dt="2020-03-24T02:43:14.330" v="1623"/>
          <ac:spMkLst>
            <pc:docMk/>
            <pc:sldMk cId="1948913443" sldId="259"/>
            <ac:spMk id="71" creationId="{4038CB10-1F5C-4D54-9DF7-12586DE5B007}"/>
          </ac:spMkLst>
        </pc:spChg>
        <pc:spChg chg="add del">
          <ac:chgData name="Kathryn Oliver" userId="a0b61479-58e1-46d7-9ef1-e1002f5a60a9" providerId="ADAL" clId="{7972C958-33D9-4B3C-9F73-7089334C75B6}" dt="2020-03-24T02:43:14.330" v="1623"/>
          <ac:spMkLst>
            <pc:docMk/>
            <pc:sldMk cId="1948913443" sldId="259"/>
            <ac:spMk id="73" creationId="{73ED6512-6858-4552-B699-9A97FE9A4EA2}"/>
          </ac:spMkLst>
        </pc:spChg>
        <pc:picChg chg="mod">
          <ac:chgData name="Kathryn Oliver" userId="a0b61479-58e1-46d7-9ef1-e1002f5a60a9" providerId="ADAL" clId="{7972C958-33D9-4B3C-9F73-7089334C75B6}" dt="2020-03-24T02:38:29.944" v="1603" actId="14100"/>
          <ac:picMkLst>
            <pc:docMk/>
            <pc:sldMk cId="1948913443" sldId="259"/>
            <ac:picMk id="6146" creationId="{00000000-0000-0000-0000-000000000000}"/>
          </ac:picMkLst>
        </pc:picChg>
      </pc:sldChg>
      <pc:sldChg chg="addSp delSp modSp mod setBg setClrOvrMap delDesignElem">
        <pc:chgData name="Kathryn Oliver" userId="a0b61479-58e1-46d7-9ef1-e1002f5a60a9" providerId="ADAL" clId="{7972C958-33D9-4B3C-9F73-7089334C75B6}" dt="2020-03-24T02:43:14.330" v="1623"/>
        <pc:sldMkLst>
          <pc:docMk/>
          <pc:sldMk cId="3642335572" sldId="261"/>
        </pc:sldMkLst>
        <pc:spChg chg="mod">
          <ac:chgData name="Kathryn Oliver" userId="a0b61479-58e1-46d7-9ef1-e1002f5a60a9" providerId="ADAL" clId="{7972C958-33D9-4B3C-9F73-7089334C75B6}" dt="2020-03-23T19:26:35.686" v="960" actId="26606"/>
          <ac:spMkLst>
            <pc:docMk/>
            <pc:sldMk cId="3642335572" sldId="261"/>
            <ac:spMk id="2" creationId="{00000000-0000-0000-0000-000000000000}"/>
          </ac:spMkLst>
        </pc:spChg>
        <pc:spChg chg="mod">
          <ac:chgData name="Kathryn Oliver" userId="a0b61479-58e1-46d7-9ef1-e1002f5a60a9" providerId="ADAL" clId="{7972C958-33D9-4B3C-9F73-7089334C75B6}" dt="2020-03-23T19:28:22.256" v="976" actId="27636"/>
          <ac:spMkLst>
            <pc:docMk/>
            <pc:sldMk cId="3642335572" sldId="261"/>
            <ac:spMk id="3" creationId="{00000000-0000-0000-0000-000000000000}"/>
          </ac:spMkLst>
        </pc:spChg>
        <pc:spChg chg="add del mod">
          <ac:chgData name="Kathryn Oliver" userId="a0b61479-58e1-46d7-9ef1-e1002f5a60a9" providerId="ADAL" clId="{7972C958-33D9-4B3C-9F73-7089334C75B6}" dt="2020-03-23T18:58:22.487" v="663" actId="478"/>
          <ac:spMkLst>
            <pc:docMk/>
            <pc:sldMk cId="3642335572" sldId="261"/>
            <ac:spMk id="6" creationId="{976381F3-2CA8-424B-97AC-0317A30865E2}"/>
          </ac:spMkLst>
        </pc:spChg>
        <pc:spChg chg="add del mod ord">
          <ac:chgData name="Kathryn Oliver" userId="a0b61479-58e1-46d7-9ef1-e1002f5a60a9" providerId="ADAL" clId="{7972C958-33D9-4B3C-9F73-7089334C75B6}" dt="2020-03-23T19:26:35.686" v="960" actId="26606"/>
          <ac:spMkLst>
            <pc:docMk/>
            <pc:sldMk cId="3642335572" sldId="261"/>
            <ac:spMk id="7" creationId="{AA8840D9-AD39-47E5-B819-68076B1A8090}"/>
          </ac:spMkLst>
        </pc:spChg>
        <pc:spChg chg="add del mod">
          <ac:chgData name="Kathryn Oliver" userId="a0b61479-58e1-46d7-9ef1-e1002f5a60a9" providerId="ADAL" clId="{7972C958-33D9-4B3C-9F73-7089334C75B6}" dt="2020-03-23T19:03:07.121" v="689"/>
          <ac:spMkLst>
            <pc:docMk/>
            <pc:sldMk cId="3642335572" sldId="261"/>
            <ac:spMk id="8" creationId="{23C9BBAC-1AAF-4558-A84A-9E4F40829498}"/>
          </ac:spMkLst>
        </pc:spChg>
        <pc:spChg chg="add del mod">
          <ac:chgData name="Kathryn Oliver" userId="a0b61479-58e1-46d7-9ef1-e1002f5a60a9" providerId="ADAL" clId="{7972C958-33D9-4B3C-9F73-7089334C75B6}" dt="2020-03-23T19:04:46.001" v="708"/>
          <ac:spMkLst>
            <pc:docMk/>
            <pc:sldMk cId="3642335572" sldId="261"/>
            <ac:spMk id="10" creationId="{9208F30F-C2BA-4D30-9E42-42D27C85E865}"/>
          </ac:spMkLst>
        </pc:spChg>
        <pc:spChg chg="add del mod">
          <ac:chgData name="Kathryn Oliver" userId="a0b61479-58e1-46d7-9ef1-e1002f5a60a9" providerId="ADAL" clId="{7972C958-33D9-4B3C-9F73-7089334C75B6}" dt="2020-03-23T19:05:51.171" v="775"/>
          <ac:spMkLst>
            <pc:docMk/>
            <pc:sldMk cId="3642335572" sldId="261"/>
            <ac:spMk id="14" creationId="{21B94B6D-731B-4217-8BBD-956C62A87DB9}"/>
          </ac:spMkLst>
        </pc:spChg>
        <pc:spChg chg="add del mod">
          <ac:chgData name="Kathryn Oliver" userId="a0b61479-58e1-46d7-9ef1-e1002f5a60a9" providerId="ADAL" clId="{7972C958-33D9-4B3C-9F73-7089334C75B6}" dt="2020-03-23T19:09:06.690" v="862"/>
          <ac:spMkLst>
            <pc:docMk/>
            <pc:sldMk cId="3642335572" sldId="261"/>
            <ac:spMk id="17" creationId="{E669D8F0-F6DA-4704-9A8D-D5E26BD41209}"/>
          </ac:spMkLst>
        </pc:spChg>
        <pc:spChg chg="add del">
          <ac:chgData name="Kathryn Oliver" userId="a0b61479-58e1-46d7-9ef1-e1002f5a60a9" providerId="ADAL" clId="{7972C958-33D9-4B3C-9F73-7089334C75B6}" dt="2020-03-24T02:43:14.330" v="1623"/>
          <ac:spMkLst>
            <pc:docMk/>
            <pc:sldMk cId="3642335572" sldId="261"/>
            <ac:spMk id="71" creationId="{07977D39-626F-40D7-B00F-16E02602DD5A}"/>
          </ac:spMkLst>
        </pc:spChg>
        <pc:spChg chg="add del">
          <ac:chgData name="Kathryn Oliver" userId="a0b61479-58e1-46d7-9ef1-e1002f5a60a9" providerId="ADAL" clId="{7972C958-33D9-4B3C-9F73-7089334C75B6}" dt="2020-03-24T02:43:14.330" v="1623"/>
          <ac:spMkLst>
            <pc:docMk/>
            <pc:sldMk cId="3642335572" sldId="261"/>
            <ac:spMk id="73" creationId="{B905CDE4-B751-4B3E-B625-6E59F8903414}"/>
          </ac:spMkLst>
        </pc:spChg>
        <pc:spChg chg="add del">
          <ac:chgData name="Kathryn Oliver" userId="a0b61479-58e1-46d7-9ef1-e1002f5a60a9" providerId="ADAL" clId="{7972C958-33D9-4B3C-9F73-7089334C75B6}" dt="2020-03-24T02:43:14.330" v="1623"/>
          <ac:spMkLst>
            <pc:docMk/>
            <pc:sldMk cId="3642335572" sldId="261"/>
            <ac:spMk id="75" creationId="{08108C16-F4C0-44AA-999D-17BD39219B24}"/>
          </ac:spMkLst>
        </pc:spChg>
        <pc:spChg chg="add del">
          <ac:chgData name="Kathryn Oliver" userId="a0b61479-58e1-46d7-9ef1-e1002f5a60a9" providerId="ADAL" clId="{7972C958-33D9-4B3C-9F73-7089334C75B6}" dt="2020-03-24T02:43:14.330" v="1623"/>
          <ac:spMkLst>
            <pc:docMk/>
            <pc:sldMk cId="3642335572" sldId="261"/>
            <ac:spMk id="77" creationId="{CDC29AC1-2821-4FCC-B597-88DAF39C36FE}"/>
          </ac:spMkLst>
        </pc:spChg>
        <pc:spChg chg="add del">
          <ac:chgData name="Kathryn Oliver" userId="a0b61479-58e1-46d7-9ef1-e1002f5a60a9" providerId="ADAL" clId="{7972C958-33D9-4B3C-9F73-7089334C75B6}" dt="2020-03-24T02:43:14.330" v="1623"/>
          <ac:spMkLst>
            <pc:docMk/>
            <pc:sldMk cId="3642335572" sldId="261"/>
            <ac:spMk id="79" creationId="{C8F10CB3-3B5E-4C7A-98CF-B87454DDFA39}"/>
          </ac:spMkLst>
        </pc:spChg>
        <pc:picChg chg="del mod">
          <ac:chgData name="Kathryn Oliver" userId="a0b61479-58e1-46d7-9ef1-e1002f5a60a9" providerId="ADAL" clId="{7972C958-33D9-4B3C-9F73-7089334C75B6}" dt="2020-03-23T18:56:38.600" v="638" actId="478"/>
          <ac:picMkLst>
            <pc:docMk/>
            <pc:sldMk cId="3642335572" sldId="261"/>
            <ac:picMk id="4" creationId="{00000000-0000-0000-0000-000000000000}"/>
          </ac:picMkLst>
        </pc:picChg>
        <pc:picChg chg="add mod">
          <ac:chgData name="Kathryn Oliver" userId="a0b61479-58e1-46d7-9ef1-e1002f5a60a9" providerId="ADAL" clId="{7972C958-33D9-4B3C-9F73-7089334C75B6}" dt="2020-03-23T19:26:35.686" v="960" actId="26606"/>
          <ac:picMkLst>
            <pc:docMk/>
            <pc:sldMk cId="3642335572" sldId="261"/>
            <ac:picMk id="5" creationId="{3A9796CE-88E2-4007-8E39-4FB13C6EADE0}"/>
          </ac:picMkLst>
        </pc:picChg>
        <pc:picChg chg="add del">
          <ac:chgData name="Kathryn Oliver" userId="a0b61479-58e1-46d7-9ef1-e1002f5a60a9" providerId="ADAL" clId="{7972C958-33D9-4B3C-9F73-7089334C75B6}" dt="2020-03-23T19:03:07.121" v="687"/>
          <ac:picMkLst>
            <pc:docMk/>
            <pc:sldMk cId="3642335572" sldId="261"/>
            <ac:picMk id="9" creationId="{8DAA4A6A-7FC8-4300-8009-1F70208A3980}"/>
          </ac:picMkLst>
        </pc:picChg>
        <pc:picChg chg="add mod modCrop">
          <ac:chgData name="Kathryn Oliver" userId="a0b61479-58e1-46d7-9ef1-e1002f5a60a9" providerId="ADAL" clId="{7972C958-33D9-4B3C-9F73-7089334C75B6}" dt="2020-03-23T19:26:35.686" v="960" actId="26606"/>
          <ac:picMkLst>
            <pc:docMk/>
            <pc:sldMk cId="3642335572" sldId="261"/>
            <ac:picMk id="11" creationId="{F8AD334F-D4DD-4D63-A083-D62A3C1E1935}"/>
          </ac:picMkLst>
        </pc:picChg>
        <pc:picChg chg="add mod ord modCrop">
          <ac:chgData name="Kathryn Oliver" userId="a0b61479-58e1-46d7-9ef1-e1002f5a60a9" providerId="ADAL" clId="{7972C958-33D9-4B3C-9F73-7089334C75B6}" dt="2020-03-23T19:26:35.686" v="960" actId="26606"/>
          <ac:picMkLst>
            <pc:docMk/>
            <pc:sldMk cId="3642335572" sldId="261"/>
            <ac:picMk id="13" creationId="{F97BE78D-FDE0-4FB6-A69C-81D921B15413}"/>
          </ac:picMkLst>
        </pc:picChg>
        <pc:picChg chg="add mod ord">
          <ac:chgData name="Kathryn Oliver" userId="a0b61479-58e1-46d7-9ef1-e1002f5a60a9" providerId="ADAL" clId="{7972C958-33D9-4B3C-9F73-7089334C75B6}" dt="2020-03-23T19:26:35.686" v="960" actId="26606"/>
          <ac:picMkLst>
            <pc:docMk/>
            <pc:sldMk cId="3642335572" sldId="261"/>
            <ac:picMk id="16" creationId="{8BA4C33E-1D44-4DEE-9A5C-A3171355E05B}"/>
          </ac:picMkLst>
        </pc:picChg>
        <pc:picChg chg="add del mod">
          <ac:chgData name="Kathryn Oliver" userId="a0b61479-58e1-46d7-9ef1-e1002f5a60a9" providerId="ADAL" clId="{7972C958-33D9-4B3C-9F73-7089334C75B6}" dt="2020-03-23T19:26:35.686" v="960" actId="26606"/>
          <ac:picMkLst>
            <pc:docMk/>
            <pc:sldMk cId="3642335572" sldId="261"/>
            <ac:picMk id="3074" creationId="{00000000-0000-0000-0000-000000000000}"/>
          </ac:picMkLst>
        </pc:picChg>
        <pc:picChg chg="del mod">
          <ac:chgData name="Kathryn Oliver" userId="a0b61479-58e1-46d7-9ef1-e1002f5a60a9" providerId="ADAL" clId="{7972C958-33D9-4B3C-9F73-7089334C75B6}" dt="2020-03-23T18:58:51.249" v="667" actId="478"/>
          <ac:picMkLst>
            <pc:docMk/>
            <pc:sldMk cId="3642335572" sldId="261"/>
            <ac:picMk id="3075" creationId="{00000000-0000-0000-0000-000000000000}"/>
          </ac:picMkLst>
        </pc:picChg>
        <pc:picChg chg="del mod">
          <ac:chgData name="Kathryn Oliver" userId="a0b61479-58e1-46d7-9ef1-e1002f5a60a9" providerId="ADAL" clId="{7972C958-33D9-4B3C-9F73-7089334C75B6}" dt="2020-03-23T18:58:55.283" v="669" actId="478"/>
          <ac:picMkLst>
            <pc:docMk/>
            <pc:sldMk cId="3642335572" sldId="261"/>
            <ac:picMk id="3077" creationId="{00000000-0000-0000-0000-000000000000}"/>
          </ac:picMkLst>
        </pc:picChg>
        <pc:picChg chg="del mod">
          <ac:chgData name="Kathryn Oliver" userId="a0b61479-58e1-46d7-9ef1-e1002f5a60a9" providerId="ADAL" clId="{7972C958-33D9-4B3C-9F73-7089334C75B6}" dt="2020-03-23T18:58:59.524" v="670" actId="478"/>
          <ac:picMkLst>
            <pc:docMk/>
            <pc:sldMk cId="3642335572" sldId="261"/>
            <ac:picMk id="3078" creationId="{00000000-0000-0000-0000-000000000000}"/>
          </ac:picMkLst>
        </pc:picChg>
      </pc:sldChg>
      <pc:sldChg chg="addSp delSp modSp mod modClrScheme chgLayout">
        <pc:chgData name="Kathryn Oliver" userId="a0b61479-58e1-46d7-9ef1-e1002f5a60a9" providerId="ADAL" clId="{7972C958-33D9-4B3C-9F73-7089334C75B6}" dt="2020-03-24T02:40:10.862" v="1609" actId="14100"/>
        <pc:sldMkLst>
          <pc:docMk/>
          <pc:sldMk cId="3064846664" sldId="263"/>
        </pc:sldMkLst>
        <pc:spChg chg="mod ord">
          <ac:chgData name="Kathryn Oliver" userId="a0b61479-58e1-46d7-9ef1-e1002f5a60a9" providerId="ADAL" clId="{7972C958-33D9-4B3C-9F73-7089334C75B6}" dt="2020-03-23T19:19:35.926" v="927" actId="26606"/>
          <ac:spMkLst>
            <pc:docMk/>
            <pc:sldMk cId="3064846664" sldId="263"/>
            <ac:spMk id="2" creationId="{00000000-0000-0000-0000-000000000000}"/>
          </ac:spMkLst>
        </pc:spChg>
        <pc:spChg chg="mod ord">
          <ac:chgData name="Kathryn Oliver" userId="a0b61479-58e1-46d7-9ef1-e1002f5a60a9" providerId="ADAL" clId="{7972C958-33D9-4B3C-9F73-7089334C75B6}" dt="2020-03-23T19:30:31.098" v="988" actId="14100"/>
          <ac:spMkLst>
            <pc:docMk/>
            <pc:sldMk cId="3064846664" sldId="263"/>
            <ac:spMk id="3" creationId="{00000000-0000-0000-0000-000000000000}"/>
          </ac:spMkLst>
        </pc:spChg>
        <pc:spChg chg="add del mod">
          <ac:chgData name="Kathryn Oliver" userId="a0b61479-58e1-46d7-9ef1-e1002f5a60a9" providerId="ADAL" clId="{7972C958-33D9-4B3C-9F73-7089334C75B6}" dt="2020-03-23T19:19:16.734" v="926" actId="478"/>
          <ac:spMkLst>
            <pc:docMk/>
            <pc:sldMk cId="3064846664" sldId="263"/>
            <ac:spMk id="4" creationId="{8A8B379D-8C3C-40FF-8AFB-EACBA2FD1699}"/>
          </ac:spMkLst>
        </pc:spChg>
        <pc:spChg chg="add del mod">
          <ac:chgData name="Kathryn Oliver" userId="a0b61479-58e1-46d7-9ef1-e1002f5a60a9" providerId="ADAL" clId="{7972C958-33D9-4B3C-9F73-7089334C75B6}" dt="2020-03-23T19:19:35.926" v="927" actId="26606"/>
          <ac:spMkLst>
            <pc:docMk/>
            <pc:sldMk cId="3064846664" sldId="263"/>
            <ac:spMk id="71" creationId="{77209D35-8140-465C-83A1-60108FEE6C35}"/>
          </ac:spMkLst>
        </pc:spChg>
        <pc:spChg chg="add mod">
          <ac:chgData name="Kathryn Oliver" userId="a0b61479-58e1-46d7-9ef1-e1002f5a60a9" providerId="ADAL" clId="{7972C958-33D9-4B3C-9F73-7089334C75B6}" dt="2020-03-23T19:21:07.529" v="934" actId="27636"/>
          <ac:spMkLst>
            <pc:docMk/>
            <pc:sldMk cId="3064846664" sldId="263"/>
            <ac:spMk id="135" creationId="{A935591A-8139-4257-8008-4EBFAAE2D26F}"/>
          </ac:spMkLst>
        </pc:spChg>
        <pc:spChg chg="add mod">
          <ac:chgData name="Kathryn Oliver" userId="a0b61479-58e1-46d7-9ef1-e1002f5a60a9" providerId="ADAL" clId="{7972C958-33D9-4B3C-9F73-7089334C75B6}" dt="2020-03-23T19:21:07.529" v="935" actId="27636"/>
          <ac:spMkLst>
            <pc:docMk/>
            <pc:sldMk cId="3064846664" sldId="263"/>
            <ac:spMk id="137" creationId="{93EFAAC2-2A51-43A2-BE1A-585FCD89C41E}"/>
          </ac:spMkLst>
        </pc:spChg>
        <pc:picChg chg="mod ord">
          <ac:chgData name="Kathryn Oliver" userId="a0b61479-58e1-46d7-9ef1-e1002f5a60a9" providerId="ADAL" clId="{7972C958-33D9-4B3C-9F73-7089334C75B6}" dt="2020-03-24T02:40:10.862" v="1609" actId="14100"/>
          <ac:picMkLst>
            <pc:docMk/>
            <pc:sldMk cId="3064846664" sldId="263"/>
            <ac:picMk id="5122" creationId="{00000000-0000-0000-0000-000000000000}"/>
          </ac:picMkLst>
        </pc:picChg>
      </pc:sldChg>
      <pc:sldChg chg="modSp mod modClrScheme chgLayout">
        <pc:chgData name="Kathryn Oliver" userId="a0b61479-58e1-46d7-9ef1-e1002f5a60a9" providerId="ADAL" clId="{7972C958-33D9-4B3C-9F73-7089334C75B6}" dt="2020-03-23T18:49:35.552" v="605" actId="26606"/>
        <pc:sldMkLst>
          <pc:docMk/>
          <pc:sldMk cId="4158663819" sldId="265"/>
        </pc:sldMkLst>
        <pc:spChg chg="mod ord">
          <ac:chgData name="Kathryn Oliver" userId="a0b61479-58e1-46d7-9ef1-e1002f5a60a9" providerId="ADAL" clId="{7972C958-33D9-4B3C-9F73-7089334C75B6}" dt="2020-03-23T18:49:35.552" v="605" actId="26606"/>
          <ac:spMkLst>
            <pc:docMk/>
            <pc:sldMk cId="4158663819" sldId="265"/>
            <ac:spMk id="2" creationId="{00000000-0000-0000-0000-000000000000}"/>
          </ac:spMkLst>
        </pc:spChg>
        <pc:spChg chg="mod">
          <ac:chgData name="Kathryn Oliver" userId="a0b61479-58e1-46d7-9ef1-e1002f5a60a9" providerId="ADAL" clId="{7972C958-33D9-4B3C-9F73-7089334C75B6}" dt="2020-03-23T18:49:35.552" v="605" actId="26606"/>
          <ac:spMkLst>
            <pc:docMk/>
            <pc:sldMk cId="4158663819" sldId="265"/>
            <ac:spMk id="3" creationId="{00000000-0000-0000-0000-000000000000}"/>
          </ac:spMkLst>
        </pc:spChg>
        <pc:picChg chg="mod">
          <ac:chgData name="Kathryn Oliver" userId="a0b61479-58e1-46d7-9ef1-e1002f5a60a9" providerId="ADAL" clId="{7972C958-33D9-4B3C-9F73-7089334C75B6}" dt="2020-03-23T18:49:35.552" v="605" actId="26606"/>
          <ac:picMkLst>
            <pc:docMk/>
            <pc:sldMk cId="4158663819" sldId="265"/>
            <ac:picMk id="4098" creationId="{00000000-0000-0000-0000-000000000000}"/>
          </ac:picMkLst>
        </pc:picChg>
      </pc:sldChg>
      <pc:sldChg chg="addSp delSp modSp mod setBg setClrOvrMap delDesignElem">
        <pc:chgData name="Kathryn Oliver" userId="a0b61479-58e1-46d7-9ef1-e1002f5a60a9" providerId="ADAL" clId="{7972C958-33D9-4B3C-9F73-7089334C75B6}" dt="2020-03-24T02:43:14.330" v="1623"/>
        <pc:sldMkLst>
          <pc:docMk/>
          <pc:sldMk cId="838075923" sldId="266"/>
        </pc:sldMkLst>
        <pc:spChg chg="mod">
          <ac:chgData name="Kathryn Oliver" userId="a0b61479-58e1-46d7-9ef1-e1002f5a60a9" providerId="ADAL" clId="{7972C958-33D9-4B3C-9F73-7089334C75B6}" dt="2020-03-23T19:31:17.573" v="989" actId="26606"/>
          <ac:spMkLst>
            <pc:docMk/>
            <pc:sldMk cId="838075923" sldId="266"/>
            <ac:spMk id="2" creationId="{00000000-0000-0000-0000-000000000000}"/>
          </ac:spMkLst>
        </pc:spChg>
        <pc:spChg chg="mod">
          <ac:chgData name="Kathryn Oliver" userId="a0b61479-58e1-46d7-9ef1-e1002f5a60a9" providerId="ADAL" clId="{7972C958-33D9-4B3C-9F73-7089334C75B6}" dt="2020-03-23T19:31:17.573" v="989" actId="26606"/>
          <ac:spMkLst>
            <pc:docMk/>
            <pc:sldMk cId="838075923" sldId="266"/>
            <ac:spMk id="3" creationId="{00000000-0000-0000-0000-000000000000}"/>
          </ac:spMkLst>
        </pc:spChg>
        <pc:spChg chg="add del">
          <ac:chgData name="Kathryn Oliver" userId="a0b61479-58e1-46d7-9ef1-e1002f5a60a9" providerId="ADAL" clId="{7972C958-33D9-4B3C-9F73-7089334C75B6}" dt="2020-03-24T02:43:14.330" v="1623"/>
          <ac:spMkLst>
            <pc:docMk/>
            <pc:sldMk cId="838075923" sldId="266"/>
            <ac:spMk id="72" creationId="{2C6A2225-94AF-4BC4-98F4-77746E7B10A9}"/>
          </ac:spMkLst>
        </pc:spChg>
        <pc:spChg chg="add del">
          <ac:chgData name="Kathryn Oliver" userId="a0b61479-58e1-46d7-9ef1-e1002f5a60a9" providerId="ADAL" clId="{7972C958-33D9-4B3C-9F73-7089334C75B6}" dt="2020-03-24T02:43:14.330" v="1623"/>
          <ac:spMkLst>
            <pc:docMk/>
            <pc:sldMk cId="838075923" sldId="266"/>
            <ac:spMk id="74" creationId="{648F5915-2CE1-4F74-88C5-D4366893D2DF}"/>
          </ac:spMkLst>
        </pc:spChg>
        <pc:picChg chg="mod">
          <ac:chgData name="Kathryn Oliver" userId="a0b61479-58e1-46d7-9ef1-e1002f5a60a9" providerId="ADAL" clId="{7972C958-33D9-4B3C-9F73-7089334C75B6}" dt="2020-03-23T19:31:17.573" v="989" actId="26606"/>
          <ac:picMkLst>
            <pc:docMk/>
            <pc:sldMk cId="838075923" sldId="266"/>
            <ac:picMk id="2050" creationId="{00000000-0000-0000-0000-000000000000}"/>
          </ac:picMkLst>
        </pc:picChg>
        <pc:picChg chg="mod">
          <ac:chgData name="Kathryn Oliver" userId="a0b61479-58e1-46d7-9ef1-e1002f5a60a9" providerId="ADAL" clId="{7972C958-33D9-4B3C-9F73-7089334C75B6}" dt="2020-03-23T19:31:17.573" v="989" actId="26606"/>
          <ac:picMkLst>
            <pc:docMk/>
            <pc:sldMk cId="838075923" sldId="266"/>
            <ac:picMk id="2051" creationId="{00000000-0000-0000-0000-000000000000}"/>
          </ac:picMkLst>
        </pc:picChg>
      </pc:sldChg>
      <pc:sldChg chg="modSp mod">
        <pc:chgData name="Kathryn Oliver" userId="a0b61479-58e1-46d7-9ef1-e1002f5a60a9" providerId="ADAL" clId="{7972C958-33D9-4B3C-9F73-7089334C75B6}" dt="2020-03-23T19:24:24.615" v="955" actId="6549"/>
        <pc:sldMkLst>
          <pc:docMk/>
          <pc:sldMk cId="1718361491" sldId="267"/>
        </pc:sldMkLst>
        <pc:spChg chg="mod">
          <ac:chgData name="Kathryn Oliver" userId="a0b61479-58e1-46d7-9ef1-e1002f5a60a9" providerId="ADAL" clId="{7972C958-33D9-4B3C-9F73-7089334C75B6}" dt="2020-03-23T19:22:53.008" v="948" actId="14100"/>
          <ac:spMkLst>
            <pc:docMk/>
            <pc:sldMk cId="1718361491" sldId="267"/>
            <ac:spMk id="10" creationId="{00000000-0000-0000-0000-000000000000}"/>
          </ac:spMkLst>
        </pc:spChg>
        <pc:spChg chg="mod">
          <ac:chgData name="Kathryn Oliver" userId="a0b61479-58e1-46d7-9ef1-e1002f5a60a9" providerId="ADAL" clId="{7972C958-33D9-4B3C-9F73-7089334C75B6}" dt="2020-03-23T19:24:15.932" v="953" actId="1076"/>
          <ac:spMkLst>
            <pc:docMk/>
            <pc:sldMk cId="1718361491" sldId="267"/>
            <ac:spMk id="12" creationId="{00000000-0000-0000-0000-000000000000}"/>
          </ac:spMkLst>
        </pc:spChg>
        <pc:spChg chg="mod">
          <ac:chgData name="Kathryn Oliver" userId="a0b61479-58e1-46d7-9ef1-e1002f5a60a9" providerId="ADAL" clId="{7972C958-33D9-4B3C-9F73-7089334C75B6}" dt="2020-03-23T19:21:30.660" v="939" actId="1076"/>
          <ac:spMkLst>
            <pc:docMk/>
            <pc:sldMk cId="1718361491" sldId="267"/>
            <ac:spMk id="13" creationId="{00000000-0000-0000-0000-000000000000}"/>
          </ac:spMkLst>
        </pc:spChg>
        <pc:graphicFrameChg chg="mod modGraphic">
          <ac:chgData name="Kathryn Oliver" userId="a0b61479-58e1-46d7-9ef1-e1002f5a60a9" providerId="ADAL" clId="{7972C958-33D9-4B3C-9F73-7089334C75B6}" dt="2020-03-23T19:24:24.615" v="955" actId="6549"/>
          <ac:graphicFrameMkLst>
            <pc:docMk/>
            <pc:sldMk cId="1718361491" sldId="267"/>
            <ac:graphicFrameMk id="7" creationId="{00000000-0000-0000-0000-000000000000}"/>
          </ac:graphicFrameMkLst>
        </pc:graphicFrameChg>
      </pc:sldChg>
      <pc:sldChg chg="addSp delSp modSp mod ord setBg delDesignElem modNotesTx">
        <pc:chgData name="Kathryn Oliver" userId="a0b61479-58e1-46d7-9ef1-e1002f5a60a9" providerId="ADAL" clId="{7972C958-33D9-4B3C-9F73-7089334C75B6}" dt="2020-03-24T13:00:23.950" v="1780" actId="20577"/>
        <pc:sldMkLst>
          <pc:docMk/>
          <pc:sldMk cId="14887111" sldId="268"/>
        </pc:sldMkLst>
        <pc:spChg chg="mod">
          <ac:chgData name="Kathryn Oliver" userId="a0b61479-58e1-46d7-9ef1-e1002f5a60a9" providerId="ADAL" clId="{7972C958-33D9-4B3C-9F73-7089334C75B6}" dt="2020-03-24T12:58:40.151" v="1728" actId="207"/>
          <ac:spMkLst>
            <pc:docMk/>
            <pc:sldMk cId="14887111" sldId="268"/>
            <ac:spMk id="2" creationId="{00000000-0000-0000-0000-000000000000}"/>
          </ac:spMkLst>
        </pc:spChg>
        <pc:spChg chg="add del">
          <ac:chgData name="Kathryn Oliver" userId="a0b61479-58e1-46d7-9ef1-e1002f5a60a9" providerId="ADAL" clId="{7972C958-33D9-4B3C-9F73-7089334C75B6}" dt="2020-03-24T02:43:14.330" v="1623"/>
          <ac:spMkLst>
            <pc:docMk/>
            <pc:sldMk cId="14887111" sldId="268"/>
            <ac:spMk id="9" creationId="{16C5FA50-8D52-4617-AF91-5C7B1C8352F1}"/>
          </ac:spMkLst>
        </pc:spChg>
        <pc:spChg chg="add del">
          <ac:chgData name="Kathryn Oliver" userId="a0b61479-58e1-46d7-9ef1-e1002f5a60a9" providerId="ADAL" clId="{7972C958-33D9-4B3C-9F73-7089334C75B6}" dt="2020-03-24T02:43:14.330" v="1623"/>
          <ac:spMkLst>
            <pc:docMk/>
            <pc:sldMk cId="14887111" sldId="268"/>
            <ac:spMk id="11" creationId="{E223798C-12AD-4B0C-A50C-D676347D67CF}"/>
          </ac:spMkLst>
        </pc:spChg>
        <pc:picChg chg="mod">
          <ac:chgData name="Kathryn Oliver" userId="a0b61479-58e1-46d7-9ef1-e1002f5a60a9" providerId="ADAL" clId="{7972C958-33D9-4B3C-9F73-7089334C75B6}" dt="2020-03-23T19:31:30.791" v="990" actId="26606"/>
          <ac:picMkLst>
            <pc:docMk/>
            <pc:sldMk cId="14887111" sldId="268"/>
            <ac:picMk id="4" creationId="{00000000-0000-0000-0000-000000000000}"/>
          </ac:picMkLst>
        </pc:picChg>
      </pc:sldChg>
      <pc:sldChg chg="addSp delSp modSp mod setBg setClrOvrMap delDesignElem">
        <pc:chgData name="Kathryn Oliver" userId="a0b61479-58e1-46d7-9ef1-e1002f5a60a9" providerId="ADAL" clId="{7972C958-33D9-4B3C-9F73-7089334C75B6}" dt="2020-03-24T02:43:14.330" v="1623"/>
        <pc:sldMkLst>
          <pc:docMk/>
          <pc:sldMk cId="1106174699" sldId="269"/>
        </pc:sldMkLst>
        <pc:spChg chg="mod">
          <ac:chgData name="Kathryn Oliver" userId="a0b61479-58e1-46d7-9ef1-e1002f5a60a9" providerId="ADAL" clId="{7972C958-33D9-4B3C-9F73-7089334C75B6}" dt="2020-03-23T19:28:55.583" v="977" actId="26606"/>
          <ac:spMkLst>
            <pc:docMk/>
            <pc:sldMk cId="1106174699" sldId="269"/>
            <ac:spMk id="2" creationId="{00000000-0000-0000-0000-000000000000}"/>
          </ac:spMkLst>
        </pc:spChg>
        <pc:spChg chg="mod ord">
          <ac:chgData name="Kathryn Oliver" userId="a0b61479-58e1-46d7-9ef1-e1002f5a60a9" providerId="ADAL" clId="{7972C958-33D9-4B3C-9F73-7089334C75B6}" dt="2020-03-24T02:39:53.148" v="1608" actId="255"/>
          <ac:spMkLst>
            <pc:docMk/>
            <pc:sldMk cId="1106174699" sldId="269"/>
            <ac:spMk id="3" creationId="{00000000-0000-0000-0000-000000000000}"/>
          </ac:spMkLst>
        </pc:spChg>
        <pc:spChg chg="add del mod">
          <ac:chgData name="Kathryn Oliver" userId="a0b61479-58e1-46d7-9ef1-e1002f5a60a9" providerId="ADAL" clId="{7972C958-33D9-4B3C-9F73-7089334C75B6}" dt="2020-03-23T19:11:35.039" v="908"/>
          <ac:spMkLst>
            <pc:docMk/>
            <pc:sldMk cId="1106174699" sldId="269"/>
            <ac:spMk id="4" creationId="{7499FC9A-0889-4323-8F5A-7E4F2F4DBA89}"/>
          </ac:spMkLst>
        </pc:spChg>
        <pc:spChg chg="add del">
          <ac:chgData name="Kathryn Oliver" userId="a0b61479-58e1-46d7-9ef1-e1002f5a60a9" providerId="ADAL" clId="{7972C958-33D9-4B3C-9F73-7089334C75B6}" dt="2020-03-24T02:43:14.330" v="1623"/>
          <ac:spMkLst>
            <pc:docMk/>
            <pc:sldMk cId="1106174699" sldId="269"/>
            <ac:spMk id="73" creationId="{E0D60ECE-8986-45DC-B7FE-EC7699B466B8}"/>
          </ac:spMkLst>
        </pc:spChg>
        <pc:spChg chg="add del">
          <ac:chgData name="Kathryn Oliver" userId="a0b61479-58e1-46d7-9ef1-e1002f5a60a9" providerId="ADAL" clId="{7972C958-33D9-4B3C-9F73-7089334C75B6}" dt="2020-03-24T02:43:14.330" v="1623"/>
          <ac:spMkLst>
            <pc:docMk/>
            <pc:sldMk cId="1106174699" sldId="269"/>
            <ac:spMk id="75" creationId="{96964194-5878-40D2-8EC0-DDC58387FA56}"/>
          </ac:spMkLst>
        </pc:spChg>
        <pc:picChg chg="mod">
          <ac:chgData name="Kathryn Oliver" userId="a0b61479-58e1-46d7-9ef1-e1002f5a60a9" providerId="ADAL" clId="{7972C958-33D9-4B3C-9F73-7089334C75B6}" dt="2020-03-23T19:28:55.583" v="977" actId="26606"/>
          <ac:picMkLst>
            <pc:docMk/>
            <pc:sldMk cId="1106174699" sldId="269"/>
            <ac:picMk id="1028" creationId="{00000000-0000-0000-0000-000000000000}"/>
          </ac:picMkLst>
        </pc:picChg>
        <pc:picChg chg="del">
          <ac:chgData name="Kathryn Oliver" userId="a0b61479-58e1-46d7-9ef1-e1002f5a60a9" providerId="ADAL" clId="{7972C958-33D9-4B3C-9F73-7089334C75B6}" dt="2020-03-23T19:10:16.098" v="873" actId="478"/>
          <ac:picMkLst>
            <pc:docMk/>
            <pc:sldMk cId="1106174699" sldId="269"/>
            <ac:picMk id="4100" creationId="{00000000-0000-0000-0000-000000000000}"/>
          </ac:picMkLst>
        </pc:picChg>
      </pc:sldChg>
      <pc:sldChg chg="addSp delSp modSp mod">
        <pc:chgData name="Kathryn Oliver" userId="a0b61479-58e1-46d7-9ef1-e1002f5a60a9" providerId="ADAL" clId="{7972C958-33D9-4B3C-9F73-7089334C75B6}" dt="2020-03-24T02:39:07.392" v="1604" actId="1076"/>
        <pc:sldMkLst>
          <pc:docMk/>
          <pc:sldMk cId="3253139100" sldId="270"/>
        </pc:sldMkLst>
        <pc:spChg chg="add del mod">
          <ac:chgData name="Kathryn Oliver" userId="a0b61479-58e1-46d7-9ef1-e1002f5a60a9" providerId="ADAL" clId="{7972C958-33D9-4B3C-9F73-7089334C75B6}" dt="2020-03-23T18:53:14.937" v="616" actId="478"/>
          <ac:spMkLst>
            <pc:docMk/>
            <pc:sldMk cId="3253139100" sldId="270"/>
            <ac:spMk id="4" creationId="{68A093F2-79CA-4918-A2F3-0B351A5742AA}"/>
          </ac:spMkLst>
        </pc:spChg>
        <pc:picChg chg="mod">
          <ac:chgData name="Kathryn Oliver" userId="a0b61479-58e1-46d7-9ef1-e1002f5a60a9" providerId="ADAL" clId="{7972C958-33D9-4B3C-9F73-7089334C75B6}" dt="2020-03-24T02:39:07.392" v="1604" actId="1076"/>
          <ac:picMkLst>
            <pc:docMk/>
            <pc:sldMk cId="3253139100" sldId="270"/>
            <ac:picMk id="1026" creationId="{00000000-0000-0000-0000-000000000000}"/>
          </ac:picMkLst>
        </pc:picChg>
        <pc:picChg chg="mod">
          <ac:chgData name="Kathryn Oliver" userId="a0b61479-58e1-46d7-9ef1-e1002f5a60a9" providerId="ADAL" clId="{7972C958-33D9-4B3C-9F73-7089334C75B6}" dt="2020-03-23T18:53:53.454" v="624" actId="1076"/>
          <ac:picMkLst>
            <pc:docMk/>
            <pc:sldMk cId="3253139100" sldId="270"/>
            <ac:picMk id="1027" creationId="{00000000-0000-0000-0000-000000000000}"/>
          </ac:picMkLst>
        </pc:picChg>
      </pc:sldChg>
      <pc:sldChg chg="modSp mod">
        <pc:chgData name="Kathryn Oliver" userId="a0b61479-58e1-46d7-9ef1-e1002f5a60a9" providerId="ADAL" clId="{7972C958-33D9-4B3C-9F73-7089334C75B6}" dt="2020-03-23T19:25:36.441" v="959" actId="1076"/>
        <pc:sldMkLst>
          <pc:docMk/>
          <pc:sldMk cId="539964798" sldId="272"/>
        </pc:sldMkLst>
        <pc:spChg chg="mod">
          <ac:chgData name="Kathryn Oliver" userId="a0b61479-58e1-46d7-9ef1-e1002f5a60a9" providerId="ADAL" clId="{7972C958-33D9-4B3C-9F73-7089334C75B6}" dt="2020-03-23T19:25:06.413" v="958" actId="1076"/>
          <ac:spMkLst>
            <pc:docMk/>
            <pc:sldMk cId="539964798" sldId="272"/>
            <ac:spMk id="8" creationId="{00000000-0000-0000-0000-000000000000}"/>
          </ac:spMkLst>
        </pc:spChg>
        <pc:spChg chg="mod">
          <ac:chgData name="Kathryn Oliver" userId="a0b61479-58e1-46d7-9ef1-e1002f5a60a9" providerId="ADAL" clId="{7972C958-33D9-4B3C-9F73-7089334C75B6}" dt="2020-03-23T19:25:00.276" v="957" actId="1076"/>
          <ac:spMkLst>
            <pc:docMk/>
            <pc:sldMk cId="539964798" sldId="272"/>
            <ac:spMk id="10" creationId="{00000000-0000-0000-0000-000000000000}"/>
          </ac:spMkLst>
        </pc:spChg>
        <pc:spChg chg="mod">
          <ac:chgData name="Kathryn Oliver" userId="a0b61479-58e1-46d7-9ef1-e1002f5a60a9" providerId="ADAL" clId="{7972C958-33D9-4B3C-9F73-7089334C75B6}" dt="2020-03-23T19:24:47.204" v="956" actId="1076"/>
          <ac:spMkLst>
            <pc:docMk/>
            <pc:sldMk cId="539964798" sldId="272"/>
            <ac:spMk id="11" creationId="{00000000-0000-0000-0000-000000000000}"/>
          </ac:spMkLst>
        </pc:spChg>
        <pc:spChg chg="mod">
          <ac:chgData name="Kathryn Oliver" userId="a0b61479-58e1-46d7-9ef1-e1002f5a60a9" providerId="ADAL" clId="{7972C958-33D9-4B3C-9F73-7089334C75B6}" dt="2020-03-23T19:25:36.441" v="959" actId="1076"/>
          <ac:spMkLst>
            <pc:docMk/>
            <pc:sldMk cId="539964798" sldId="272"/>
            <ac:spMk id="13" creationId="{00000000-0000-0000-0000-000000000000}"/>
          </ac:spMkLst>
        </pc:spChg>
      </pc:sldChg>
      <pc:sldChg chg="modSp mod modClrScheme chgLayout">
        <pc:chgData name="Kathryn Oliver" userId="a0b61479-58e1-46d7-9ef1-e1002f5a60a9" providerId="ADAL" clId="{7972C958-33D9-4B3C-9F73-7089334C75B6}" dt="2020-03-23T18:55:25.299" v="630" actId="26606"/>
        <pc:sldMkLst>
          <pc:docMk/>
          <pc:sldMk cId="615735189" sldId="273"/>
        </pc:sldMkLst>
        <pc:spChg chg="mod ord">
          <ac:chgData name="Kathryn Oliver" userId="a0b61479-58e1-46d7-9ef1-e1002f5a60a9" providerId="ADAL" clId="{7972C958-33D9-4B3C-9F73-7089334C75B6}" dt="2020-03-23T18:55:25.299" v="630" actId="26606"/>
          <ac:spMkLst>
            <pc:docMk/>
            <pc:sldMk cId="615735189" sldId="273"/>
            <ac:spMk id="2" creationId="{00000000-0000-0000-0000-000000000000}"/>
          </ac:spMkLst>
        </pc:spChg>
        <pc:spChg chg="mod">
          <ac:chgData name="Kathryn Oliver" userId="a0b61479-58e1-46d7-9ef1-e1002f5a60a9" providerId="ADAL" clId="{7972C958-33D9-4B3C-9F73-7089334C75B6}" dt="2020-03-23T18:55:25.299" v="630" actId="26606"/>
          <ac:spMkLst>
            <pc:docMk/>
            <pc:sldMk cId="615735189" sldId="273"/>
            <ac:spMk id="3" creationId="{00000000-0000-0000-0000-000000000000}"/>
          </ac:spMkLst>
        </pc:spChg>
        <pc:picChg chg="mod">
          <ac:chgData name="Kathryn Oliver" userId="a0b61479-58e1-46d7-9ef1-e1002f5a60a9" providerId="ADAL" clId="{7972C958-33D9-4B3C-9F73-7089334C75B6}" dt="2020-03-23T18:55:25.299" v="630" actId="26606"/>
          <ac:picMkLst>
            <pc:docMk/>
            <pc:sldMk cId="615735189" sldId="273"/>
            <ac:picMk id="5122" creationId="{00000000-0000-0000-0000-000000000000}"/>
          </ac:picMkLst>
        </pc:picChg>
      </pc:sldChg>
      <pc:sldChg chg="addSp modSp mod addCm delCm modNotesTx">
        <pc:chgData name="Kathryn Oliver" userId="a0b61479-58e1-46d7-9ef1-e1002f5a60a9" providerId="ADAL" clId="{7972C958-33D9-4B3C-9F73-7089334C75B6}" dt="2020-04-15T17:57:34.286" v="2009" actId="1076"/>
        <pc:sldMkLst>
          <pc:docMk/>
          <pc:sldMk cId="2610757625" sldId="275"/>
        </pc:sldMkLst>
        <pc:spChg chg="mod">
          <ac:chgData name="Kathryn Oliver" userId="a0b61479-58e1-46d7-9ef1-e1002f5a60a9" providerId="ADAL" clId="{7972C958-33D9-4B3C-9F73-7089334C75B6}" dt="2020-04-15T17:57:17.905" v="2008" actId="12"/>
          <ac:spMkLst>
            <pc:docMk/>
            <pc:sldMk cId="2610757625" sldId="275"/>
            <ac:spMk id="2" creationId="{00000000-0000-0000-0000-000000000000}"/>
          </ac:spMkLst>
        </pc:spChg>
        <pc:spChg chg="mod">
          <ac:chgData name="Kathryn Oliver" userId="a0b61479-58e1-46d7-9ef1-e1002f5a60a9" providerId="ADAL" clId="{7972C958-33D9-4B3C-9F73-7089334C75B6}" dt="2020-04-15T17:55:52.219" v="2002" actId="113"/>
          <ac:spMkLst>
            <pc:docMk/>
            <pc:sldMk cId="2610757625" sldId="275"/>
            <ac:spMk id="3" creationId="{00000000-0000-0000-0000-000000000000}"/>
          </ac:spMkLst>
        </pc:spChg>
        <pc:spChg chg="mod">
          <ac:chgData name="Kathryn Oliver" userId="a0b61479-58e1-46d7-9ef1-e1002f5a60a9" providerId="ADAL" clId="{7972C958-33D9-4B3C-9F73-7089334C75B6}" dt="2020-04-15T17:57:34.286" v="2009" actId="1076"/>
          <ac:spMkLst>
            <pc:docMk/>
            <pc:sldMk cId="2610757625" sldId="275"/>
            <ac:spMk id="4" creationId="{00000000-0000-0000-0000-000000000000}"/>
          </ac:spMkLst>
        </pc:spChg>
        <pc:spChg chg="add mod">
          <ac:chgData name="Kathryn Oliver" userId="a0b61479-58e1-46d7-9ef1-e1002f5a60a9" providerId="ADAL" clId="{7972C958-33D9-4B3C-9F73-7089334C75B6}" dt="2020-03-23T18:30:50.258" v="161" actId="1076"/>
          <ac:spMkLst>
            <pc:docMk/>
            <pc:sldMk cId="2610757625" sldId="275"/>
            <ac:spMk id="5" creationId="{56BCFF8E-AA1C-49F2-AF58-264F93FAE4D5}"/>
          </ac:spMkLst>
        </pc:spChg>
        <pc:spChg chg="add mod">
          <ac:chgData name="Kathryn Oliver" userId="a0b61479-58e1-46d7-9ef1-e1002f5a60a9" providerId="ADAL" clId="{7972C958-33D9-4B3C-9F73-7089334C75B6}" dt="2020-03-23T18:33:05.712" v="171" actId="255"/>
          <ac:spMkLst>
            <pc:docMk/>
            <pc:sldMk cId="2610757625" sldId="275"/>
            <ac:spMk id="6" creationId="{1165724C-3E3B-410F-AF7A-6B6B9050CA5B}"/>
          </ac:spMkLst>
        </pc:spChg>
      </pc:sldChg>
      <pc:sldChg chg="modSp del mod">
        <pc:chgData name="Kathryn Oliver" userId="a0b61479-58e1-46d7-9ef1-e1002f5a60a9" providerId="ADAL" clId="{7972C958-33D9-4B3C-9F73-7089334C75B6}" dt="2020-03-23T18:29:38.406" v="151" actId="2696"/>
        <pc:sldMkLst>
          <pc:docMk/>
          <pc:sldMk cId="530287024" sldId="276"/>
        </pc:sldMkLst>
        <pc:spChg chg="mod">
          <ac:chgData name="Kathryn Oliver" userId="a0b61479-58e1-46d7-9ef1-e1002f5a60a9" providerId="ADAL" clId="{7972C958-33D9-4B3C-9F73-7089334C75B6}" dt="2020-03-23T18:22:49.923" v="105" actId="14100"/>
          <ac:spMkLst>
            <pc:docMk/>
            <pc:sldMk cId="530287024" sldId="276"/>
            <ac:spMk id="2" creationId="{00000000-0000-0000-0000-000000000000}"/>
          </ac:spMkLst>
        </pc:spChg>
      </pc:sldChg>
      <pc:sldChg chg="del">
        <pc:chgData name="Kathryn Oliver" userId="a0b61479-58e1-46d7-9ef1-e1002f5a60a9" providerId="ADAL" clId="{7972C958-33D9-4B3C-9F73-7089334C75B6}" dt="2020-03-23T18:42:19.575" v="514" actId="47"/>
        <pc:sldMkLst>
          <pc:docMk/>
          <pc:sldMk cId="3562503569" sldId="278"/>
        </pc:sldMkLst>
      </pc:sldChg>
      <pc:sldChg chg="addSp delSp modSp mod modNotesTx">
        <pc:chgData name="Kathryn Oliver" userId="a0b61479-58e1-46d7-9ef1-e1002f5a60a9" providerId="ADAL" clId="{7972C958-33D9-4B3C-9F73-7089334C75B6}" dt="2020-03-24T13:04:09.569" v="1800" actId="27636"/>
        <pc:sldMkLst>
          <pc:docMk/>
          <pc:sldMk cId="877998576" sldId="279"/>
        </pc:sldMkLst>
        <pc:spChg chg="mod">
          <ac:chgData name="Kathryn Oliver" userId="a0b61479-58e1-46d7-9ef1-e1002f5a60a9" providerId="ADAL" clId="{7972C958-33D9-4B3C-9F73-7089334C75B6}" dt="2020-03-23T18:39:28.520" v="329" actId="20577"/>
          <ac:spMkLst>
            <pc:docMk/>
            <pc:sldMk cId="877998576" sldId="279"/>
            <ac:spMk id="2" creationId="{00000000-0000-0000-0000-000000000000}"/>
          </ac:spMkLst>
        </pc:spChg>
        <pc:spChg chg="mod">
          <ac:chgData name="Kathryn Oliver" userId="a0b61479-58e1-46d7-9ef1-e1002f5a60a9" providerId="ADAL" clId="{7972C958-33D9-4B3C-9F73-7089334C75B6}" dt="2020-03-24T13:04:09.569" v="1800" actId="27636"/>
          <ac:spMkLst>
            <pc:docMk/>
            <pc:sldMk cId="877998576" sldId="279"/>
            <ac:spMk id="3" creationId="{00000000-0000-0000-0000-000000000000}"/>
          </ac:spMkLst>
        </pc:spChg>
        <pc:spChg chg="add mod">
          <ac:chgData name="Kathryn Oliver" userId="a0b61479-58e1-46d7-9ef1-e1002f5a60a9" providerId="ADAL" clId="{7972C958-33D9-4B3C-9F73-7089334C75B6}" dt="2020-03-24T13:03:34.888" v="1792" actId="207"/>
          <ac:spMkLst>
            <pc:docMk/>
            <pc:sldMk cId="877998576" sldId="279"/>
            <ac:spMk id="4" creationId="{799C79E1-C514-422C-B441-CF7DC94B1088}"/>
          </ac:spMkLst>
        </pc:spChg>
        <pc:spChg chg="add del mod">
          <ac:chgData name="Kathryn Oliver" userId="a0b61479-58e1-46d7-9ef1-e1002f5a60a9" providerId="ADAL" clId="{7972C958-33D9-4B3C-9F73-7089334C75B6}" dt="2020-03-23T18:41:37.470" v="511"/>
          <ac:spMkLst>
            <pc:docMk/>
            <pc:sldMk cId="877998576" sldId="279"/>
            <ac:spMk id="4" creationId="{CE9EE0EA-EAAC-4DF3-BB61-3DDC910F60D7}"/>
          </ac:spMkLst>
        </pc:spChg>
        <pc:spChg chg="add del mod">
          <ac:chgData name="Kathryn Oliver" userId="a0b61479-58e1-46d7-9ef1-e1002f5a60a9" providerId="ADAL" clId="{7972C958-33D9-4B3C-9F73-7089334C75B6}" dt="2020-03-23T18:41:37.470" v="513"/>
          <ac:spMkLst>
            <pc:docMk/>
            <pc:sldMk cId="877998576" sldId="279"/>
            <ac:spMk id="5" creationId="{398B3719-B260-445C-A194-657E3E8FC08E}"/>
          </ac:spMkLst>
        </pc:spChg>
        <pc:picChg chg="add mod">
          <ac:chgData name="Kathryn Oliver" userId="a0b61479-58e1-46d7-9ef1-e1002f5a60a9" providerId="ADAL" clId="{7972C958-33D9-4B3C-9F73-7089334C75B6}" dt="2020-03-23T18:39:23.649" v="325" actId="14100"/>
          <ac:picMkLst>
            <pc:docMk/>
            <pc:sldMk cId="877998576" sldId="279"/>
            <ac:picMk id="6" creationId="{4CB9C30C-C3C7-4CE7-9563-DC280A444944}"/>
          </ac:picMkLst>
        </pc:picChg>
        <pc:picChg chg="del">
          <ac:chgData name="Kathryn Oliver" userId="a0b61479-58e1-46d7-9ef1-e1002f5a60a9" providerId="ADAL" clId="{7972C958-33D9-4B3C-9F73-7089334C75B6}" dt="2020-03-23T18:37:11.496" v="301" actId="478"/>
          <ac:picMkLst>
            <pc:docMk/>
            <pc:sldMk cId="877998576" sldId="279"/>
            <ac:picMk id="2050" creationId="{00000000-0000-0000-0000-000000000000}"/>
          </ac:picMkLst>
        </pc:picChg>
        <pc:picChg chg="del">
          <ac:chgData name="Kathryn Oliver" userId="a0b61479-58e1-46d7-9ef1-e1002f5a60a9" providerId="ADAL" clId="{7972C958-33D9-4B3C-9F73-7089334C75B6}" dt="2020-03-23T18:37:14.209" v="302" actId="478"/>
          <ac:picMkLst>
            <pc:docMk/>
            <pc:sldMk cId="877998576" sldId="279"/>
            <ac:picMk id="2054" creationId="{00000000-0000-0000-0000-000000000000}"/>
          </ac:picMkLst>
        </pc:picChg>
        <pc:picChg chg="del">
          <ac:chgData name="Kathryn Oliver" userId="a0b61479-58e1-46d7-9ef1-e1002f5a60a9" providerId="ADAL" clId="{7972C958-33D9-4B3C-9F73-7089334C75B6}" dt="2020-03-23T18:37:17.177" v="303" actId="478"/>
          <ac:picMkLst>
            <pc:docMk/>
            <pc:sldMk cId="877998576" sldId="279"/>
            <ac:picMk id="2057" creationId="{00000000-0000-0000-0000-000000000000}"/>
          </ac:picMkLst>
        </pc:picChg>
        <pc:picChg chg="del">
          <ac:chgData name="Kathryn Oliver" userId="a0b61479-58e1-46d7-9ef1-e1002f5a60a9" providerId="ADAL" clId="{7972C958-33D9-4B3C-9F73-7089334C75B6}" dt="2020-03-23T18:37:19.476" v="304" actId="478"/>
          <ac:picMkLst>
            <pc:docMk/>
            <pc:sldMk cId="877998576" sldId="279"/>
            <ac:picMk id="2058" creationId="{00000000-0000-0000-0000-000000000000}"/>
          </ac:picMkLst>
        </pc:picChg>
        <pc:picChg chg="del">
          <ac:chgData name="Kathryn Oliver" userId="a0b61479-58e1-46d7-9ef1-e1002f5a60a9" providerId="ADAL" clId="{7972C958-33D9-4B3C-9F73-7089334C75B6}" dt="2020-03-23T18:37:23.570" v="305" actId="478"/>
          <ac:picMkLst>
            <pc:docMk/>
            <pc:sldMk cId="877998576" sldId="279"/>
            <ac:picMk id="2059" creationId="{00000000-0000-0000-0000-000000000000}"/>
          </ac:picMkLst>
        </pc:picChg>
      </pc:sldChg>
      <pc:sldChg chg="addSp delSp modSp mod setBg setClrOvrMap">
        <pc:chgData name="Kathryn Oliver" userId="a0b61479-58e1-46d7-9ef1-e1002f5a60a9" providerId="ADAL" clId="{7972C958-33D9-4B3C-9F73-7089334C75B6}" dt="2020-03-23T19:40:56.527" v="1036" actId="26606"/>
        <pc:sldMkLst>
          <pc:docMk/>
          <pc:sldMk cId="314838827" sldId="280"/>
        </pc:sldMkLst>
        <pc:spChg chg="mod">
          <ac:chgData name="Kathryn Oliver" userId="a0b61479-58e1-46d7-9ef1-e1002f5a60a9" providerId="ADAL" clId="{7972C958-33D9-4B3C-9F73-7089334C75B6}" dt="2020-03-23T19:40:56.527" v="1036" actId="26606"/>
          <ac:spMkLst>
            <pc:docMk/>
            <pc:sldMk cId="314838827" sldId="280"/>
            <ac:spMk id="2" creationId="{00000000-0000-0000-0000-000000000000}"/>
          </ac:spMkLst>
        </pc:spChg>
        <pc:spChg chg="mod">
          <ac:chgData name="Kathryn Oliver" userId="a0b61479-58e1-46d7-9ef1-e1002f5a60a9" providerId="ADAL" clId="{7972C958-33D9-4B3C-9F73-7089334C75B6}" dt="2020-03-23T19:40:56.527" v="1036" actId="26606"/>
          <ac:spMkLst>
            <pc:docMk/>
            <pc:sldMk cId="314838827" sldId="280"/>
            <ac:spMk id="3" creationId="{00000000-0000-0000-0000-000000000000}"/>
          </ac:spMkLst>
        </pc:spChg>
        <pc:spChg chg="add del">
          <ac:chgData name="Kathryn Oliver" userId="a0b61479-58e1-46d7-9ef1-e1002f5a60a9" providerId="ADAL" clId="{7972C958-33D9-4B3C-9F73-7089334C75B6}" dt="2020-03-23T19:35:16.770" v="1009" actId="26606"/>
          <ac:spMkLst>
            <pc:docMk/>
            <pc:sldMk cId="314838827" sldId="280"/>
            <ac:spMk id="72" creationId="{A86541C6-61B1-4DAA-B57A-EAF3F24F0491}"/>
          </ac:spMkLst>
        </pc:spChg>
        <pc:spChg chg="add del">
          <ac:chgData name="Kathryn Oliver" userId="a0b61479-58e1-46d7-9ef1-e1002f5a60a9" providerId="ADAL" clId="{7972C958-33D9-4B3C-9F73-7089334C75B6}" dt="2020-03-23T19:35:16.770" v="1009" actId="26606"/>
          <ac:spMkLst>
            <pc:docMk/>
            <pc:sldMk cId="314838827" sldId="280"/>
            <ac:spMk id="74" creationId="{71750011-2006-46BB-AFDE-C6E461752333}"/>
          </ac:spMkLst>
        </pc:spChg>
        <pc:spChg chg="add del">
          <ac:chgData name="Kathryn Oliver" userId="a0b61479-58e1-46d7-9ef1-e1002f5a60a9" providerId="ADAL" clId="{7972C958-33D9-4B3C-9F73-7089334C75B6}" dt="2020-03-23T19:37:35.761" v="1016" actId="26606"/>
          <ac:spMkLst>
            <pc:docMk/>
            <pc:sldMk cId="314838827" sldId="280"/>
            <ac:spMk id="76" creationId="{F6CA58B3-AFCC-4A40-9882-50D5080879B0}"/>
          </ac:spMkLst>
        </pc:spChg>
        <pc:spChg chg="add del">
          <ac:chgData name="Kathryn Oliver" userId="a0b61479-58e1-46d7-9ef1-e1002f5a60a9" providerId="ADAL" clId="{7972C958-33D9-4B3C-9F73-7089334C75B6}" dt="2020-03-23T19:37:35.761" v="1016" actId="26606"/>
          <ac:spMkLst>
            <pc:docMk/>
            <pc:sldMk cId="314838827" sldId="280"/>
            <ac:spMk id="78" creationId="{75C56826-D4E5-42ED-8529-079651CB3005}"/>
          </ac:spMkLst>
        </pc:spChg>
        <pc:spChg chg="add del">
          <ac:chgData name="Kathryn Oliver" userId="a0b61479-58e1-46d7-9ef1-e1002f5a60a9" providerId="ADAL" clId="{7972C958-33D9-4B3C-9F73-7089334C75B6}" dt="2020-03-23T19:37:35.761" v="1016" actId="26606"/>
          <ac:spMkLst>
            <pc:docMk/>
            <pc:sldMk cId="314838827" sldId="280"/>
            <ac:spMk id="80" creationId="{82095FCE-EF05-4443-B97A-85DEE3A5CA17}"/>
          </ac:spMkLst>
        </pc:spChg>
        <pc:spChg chg="add del">
          <ac:chgData name="Kathryn Oliver" userId="a0b61479-58e1-46d7-9ef1-e1002f5a60a9" providerId="ADAL" clId="{7972C958-33D9-4B3C-9F73-7089334C75B6}" dt="2020-03-23T19:37:35.761" v="1016" actId="26606"/>
          <ac:spMkLst>
            <pc:docMk/>
            <pc:sldMk cId="314838827" sldId="280"/>
            <ac:spMk id="82" creationId="{CA00AE6B-AA30-4CF8-BA6F-339B780AD76C}"/>
          </ac:spMkLst>
        </pc:spChg>
        <pc:spChg chg="add del">
          <ac:chgData name="Kathryn Oliver" userId="a0b61479-58e1-46d7-9ef1-e1002f5a60a9" providerId="ADAL" clId="{7972C958-33D9-4B3C-9F73-7089334C75B6}" dt="2020-03-23T19:37:32.634" v="1014" actId="26606"/>
          <ac:spMkLst>
            <pc:docMk/>
            <pc:sldMk cId="314838827" sldId="280"/>
            <ac:spMk id="1029" creationId="{2C6A2225-94AF-4BC4-98F4-77746E7B10A9}"/>
          </ac:spMkLst>
        </pc:spChg>
        <pc:spChg chg="add del">
          <ac:chgData name="Kathryn Oliver" userId="a0b61479-58e1-46d7-9ef1-e1002f5a60a9" providerId="ADAL" clId="{7972C958-33D9-4B3C-9F73-7089334C75B6}" dt="2020-03-23T19:37:32.634" v="1014" actId="26606"/>
          <ac:spMkLst>
            <pc:docMk/>
            <pc:sldMk cId="314838827" sldId="280"/>
            <ac:spMk id="1030" creationId="{648F5915-2CE1-4F74-88C5-D4366893D2DF}"/>
          </ac:spMkLst>
        </pc:spChg>
        <pc:spChg chg="add del">
          <ac:chgData name="Kathryn Oliver" userId="a0b61479-58e1-46d7-9ef1-e1002f5a60a9" providerId="ADAL" clId="{7972C958-33D9-4B3C-9F73-7089334C75B6}" dt="2020-03-23T19:38:03.180" v="1018" actId="26606"/>
          <ac:spMkLst>
            <pc:docMk/>
            <pc:sldMk cId="314838827" sldId="280"/>
            <ac:spMk id="1031" creationId="{231BF440-39FA-4087-84CC-2EEC0BBDAF29}"/>
          </ac:spMkLst>
        </pc:spChg>
        <pc:spChg chg="add del">
          <ac:chgData name="Kathryn Oliver" userId="a0b61479-58e1-46d7-9ef1-e1002f5a60a9" providerId="ADAL" clId="{7972C958-33D9-4B3C-9F73-7089334C75B6}" dt="2020-03-23T19:37:35.761" v="1016" actId="26606"/>
          <ac:spMkLst>
            <pc:docMk/>
            <pc:sldMk cId="314838827" sldId="280"/>
            <ac:spMk id="1032" creationId="{231BF440-39FA-4087-84CC-2EEC0BBDAF29}"/>
          </ac:spMkLst>
        </pc:spChg>
        <pc:spChg chg="add del">
          <ac:chgData name="Kathryn Oliver" userId="a0b61479-58e1-46d7-9ef1-e1002f5a60a9" providerId="ADAL" clId="{7972C958-33D9-4B3C-9F73-7089334C75B6}" dt="2020-03-23T19:37:35.761" v="1016" actId="26606"/>
          <ac:spMkLst>
            <pc:docMk/>
            <pc:sldMk cId="314838827" sldId="280"/>
            <ac:spMk id="1033" creationId="{F04E4CBA-303B-48BD-8451-C2701CB0EEBF}"/>
          </ac:spMkLst>
        </pc:spChg>
        <pc:spChg chg="add del">
          <ac:chgData name="Kathryn Oliver" userId="a0b61479-58e1-46d7-9ef1-e1002f5a60a9" providerId="ADAL" clId="{7972C958-33D9-4B3C-9F73-7089334C75B6}" dt="2020-03-23T19:38:03.180" v="1018" actId="26606"/>
          <ac:spMkLst>
            <pc:docMk/>
            <pc:sldMk cId="314838827" sldId="280"/>
            <ac:spMk id="1034" creationId="{F04E4CBA-303B-48BD-8451-C2701CB0EEBF}"/>
          </ac:spMkLst>
        </pc:spChg>
        <pc:spChg chg="add del">
          <ac:chgData name="Kathryn Oliver" userId="a0b61479-58e1-46d7-9ef1-e1002f5a60a9" providerId="ADAL" clId="{7972C958-33D9-4B3C-9F73-7089334C75B6}" dt="2020-03-23T19:38:03.180" v="1018" actId="26606"/>
          <ac:spMkLst>
            <pc:docMk/>
            <pc:sldMk cId="314838827" sldId="280"/>
            <ac:spMk id="1035" creationId="{F6CA58B3-AFCC-4A40-9882-50D5080879B0}"/>
          </ac:spMkLst>
        </pc:spChg>
        <pc:spChg chg="add del">
          <ac:chgData name="Kathryn Oliver" userId="a0b61479-58e1-46d7-9ef1-e1002f5a60a9" providerId="ADAL" clId="{7972C958-33D9-4B3C-9F73-7089334C75B6}" dt="2020-03-23T19:38:03.180" v="1018" actId="26606"/>
          <ac:spMkLst>
            <pc:docMk/>
            <pc:sldMk cId="314838827" sldId="280"/>
            <ac:spMk id="1036" creationId="{75C56826-D4E5-42ED-8529-079651CB3005}"/>
          </ac:spMkLst>
        </pc:spChg>
        <pc:spChg chg="add del">
          <ac:chgData name="Kathryn Oliver" userId="a0b61479-58e1-46d7-9ef1-e1002f5a60a9" providerId="ADAL" clId="{7972C958-33D9-4B3C-9F73-7089334C75B6}" dt="2020-03-23T19:38:03.180" v="1018" actId="26606"/>
          <ac:spMkLst>
            <pc:docMk/>
            <pc:sldMk cId="314838827" sldId="280"/>
            <ac:spMk id="1037" creationId="{82095FCE-EF05-4443-B97A-85DEE3A5CA17}"/>
          </ac:spMkLst>
        </pc:spChg>
        <pc:spChg chg="add del">
          <ac:chgData name="Kathryn Oliver" userId="a0b61479-58e1-46d7-9ef1-e1002f5a60a9" providerId="ADAL" clId="{7972C958-33D9-4B3C-9F73-7089334C75B6}" dt="2020-03-23T19:38:03.180" v="1018" actId="26606"/>
          <ac:spMkLst>
            <pc:docMk/>
            <pc:sldMk cId="314838827" sldId="280"/>
            <ac:spMk id="1038" creationId="{CA00AE6B-AA30-4CF8-BA6F-339B780AD76C}"/>
          </ac:spMkLst>
        </pc:spChg>
        <pc:spChg chg="add del">
          <ac:chgData name="Kathryn Oliver" userId="a0b61479-58e1-46d7-9ef1-e1002f5a60a9" providerId="ADAL" clId="{7972C958-33D9-4B3C-9F73-7089334C75B6}" dt="2020-03-23T19:40:56.527" v="1036" actId="26606"/>
          <ac:spMkLst>
            <pc:docMk/>
            <pc:sldMk cId="314838827" sldId="280"/>
            <ac:spMk id="1039" creationId="{EB181E26-89C4-4A14-92DE-0F4C4B0E9484}"/>
          </ac:spMkLst>
        </pc:spChg>
        <pc:spChg chg="add del">
          <ac:chgData name="Kathryn Oliver" userId="a0b61479-58e1-46d7-9ef1-e1002f5a60a9" providerId="ADAL" clId="{7972C958-33D9-4B3C-9F73-7089334C75B6}" dt="2020-03-23T19:40:56.527" v="1036" actId="26606"/>
          <ac:spMkLst>
            <pc:docMk/>
            <pc:sldMk cId="314838827" sldId="280"/>
            <ac:spMk id="1040" creationId="{342402E1-B9D8-424B-837F-6E4AA2E0FF2B}"/>
          </ac:spMkLst>
        </pc:spChg>
        <pc:picChg chg="mod ord">
          <ac:chgData name="Kathryn Oliver" userId="a0b61479-58e1-46d7-9ef1-e1002f5a60a9" providerId="ADAL" clId="{7972C958-33D9-4B3C-9F73-7089334C75B6}" dt="2020-03-23T19:40:56.527" v="1036" actId="26606"/>
          <ac:picMkLst>
            <pc:docMk/>
            <pc:sldMk cId="314838827" sldId="280"/>
            <ac:picMk id="1026" creationId="{00000000-0000-0000-0000-000000000000}"/>
          </ac:picMkLst>
        </pc:picChg>
        <pc:picChg chg="mod ord">
          <ac:chgData name="Kathryn Oliver" userId="a0b61479-58e1-46d7-9ef1-e1002f5a60a9" providerId="ADAL" clId="{7972C958-33D9-4B3C-9F73-7089334C75B6}" dt="2020-03-23T19:40:56.527" v="1036" actId="26606"/>
          <ac:picMkLst>
            <pc:docMk/>
            <pc:sldMk cId="314838827" sldId="280"/>
            <ac:picMk id="1027" creationId="{00000000-0000-0000-0000-000000000000}"/>
          </ac:picMkLst>
        </pc:picChg>
      </pc:sldChg>
      <pc:sldChg chg="addSp delSp modSp mod setBg delDesignElem">
        <pc:chgData name="Kathryn Oliver" userId="a0b61479-58e1-46d7-9ef1-e1002f5a60a9" providerId="ADAL" clId="{7972C958-33D9-4B3C-9F73-7089334C75B6}" dt="2020-03-24T02:43:14.330" v="1623"/>
        <pc:sldMkLst>
          <pc:docMk/>
          <pc:sldMk cId="3003690426" sldId="281"/>
        </pc:sldMkLst>
        <pc:spChg chg="mod ord">
          <ac:chgData name="Kathryn Oliver" userId="a0b61479-58e1-46d7-9ef1-e1002f5a60a9" providerId="ADAL" clId="{7972C958-33D9-4B3C-9F73-7089334C75B6}" dt="2020-03-23T19:35:58.855" v="1012" actId="26606"/>
          <ac:spMkLst>
            <pc:docMk/>
            <pc:sldMk cId="3003690426" sldId="281"/>
            <ac:spMk id="2" creationId="{00000000-0000-0000-0000-000000000000}"/>
          </ac:spMkLst>
        </pc:spChg>
        <pc:spChg chg="mod ord">
          <ac:chgData name="Kathryn Oliver" userId="a0b61479-58e1-46d7-9ef1-e1002f5a60a9" providerId="ADAL" clId="{7972C958-33D9-4B3C-9F73-7089334C75B6}" dt="2020-03-23T19:35:58.855" v="1012" actId="26606"/>
          <ac:spMkLst>
            <pc:docMk/>
            <pc:sldMk cId="3003690426" sldId="281"/>
            <ac:spMk id="3" creationId="{00000000-0000-0000-0000-000000000000}"/>
          </ac:spMkLst>
        </pc:spChg>
        <pc:spChg chg="add del">
          <ac:chgData name="Kathryn Oliver" userId="a0b61479-58e1-46d7-9ef1-e1002f5a60a9" providerId="ADAL" clId="{7972C958-33D9-4B3C-9F73-7089334C75B6}" dt="2020-03-23T19:35:58.855" v="1012" actId="26606"/>
          <ac:spMkLst>
            <pc:docMk/>
            <pc:sldMk cId="3003690426" sldId="281"/>
            <ac:spMk id="75" creationId="{C9B9F33B-F0CC-4410-85D0-1B957DF4351C}"/>
          </ac:spMkLst>
        </pc:spChg>
        <pc:spChg chg="add del">
          <ac:chgData name="Kathryn Oliver" userId="a0b61479-58e1-46d7-9ef1-e1002f5a60a9" providerId="ADAL" clId="{7972C958-33D9-4B3C-9F73-7089334C75B6}" dt="2020-03-23T19:35:58.855" v="1012" actId="26606"/>
          <ac:spMkLst>
            <pc:docMk/>
            <pc:sldMk cId="3003690426" sldId="281"/>
            <ac:spMk id="77" creationId="{55CB1B7E-4B0B-4E99-9560-9667270DA7A6}"/>
          </ac:spMkLst>
        </pc:spChg>
        <pc:spChg chg="add del">
          <ac:chgData name="Kathryn Oliver" userId="a0b61479-58e1-46d7-9ef1-e1002f5a60a9" providerId="ADAL" clId="{7972C958-33D9-4B3C-9F73-7089334C75B6}" dt="2020-03-23T19:35:58.855" v="1012" actId="26606"/>
          <ac:spMkLst>
            <pc:docMk/>
            <pc:sldMk cId="3003690426" sldId="281"/>
            <ac:spMk id="79" creationId="{C924DBCE-E731-4B22-8181-A39C1D86276C}"/>
          </ac:spMkLst>
        </pc:spChg>
        <pc:spChg chg="add del">
          <ac:chgData name="Kathryn Oliver" userId="a0b61479-58e1-46d7-9ef1-e1002f5a60a9" providerId="ADAL" clId="{7972C958-33D9-4B3C-9F73-7089334C75B6}" dt="2020-03-23T19:35:58.855" v="1012" actId="26606"/>
          <ac:spMkLst>
            <pc:docMk/>
            <pc:sldMk cId="3003690426" sldId="281"/>
            <ac:spMk id="81" creationId="{196DE3D2-178D-4017-842D-87C88CE92E13}"/>
          </ac:spMkLst>
        </pc:spChg>
        <pc:spChg chg="add del">
          <ac:chgData name="Kathryn Oliver" userId="a0b61479-58e1-46d7-9ef1-e1002f5a60a9" providerId="ADAL" clId="{7972C958-33D9-4B3C-9F73-7089334C75B6}" dt="2020-03-23T19:35:58.855" v="1012" actId="26606"/>
          <ac:spMkLst>
            <pc:docMk/>
            <pc:sldMk cId="3003690426" sldId="281"/>
            <ac:spMk id="85" creationId="{034ACCCC-54D4-4F78-9B85-4A34FEBAA995}"/>
          </ac:spMkLst>
        </pc:spChg>
        <pc:spChg chg="add del">
          <ac:chgData name="Kathryn Oliver" userId="a0b61479-58e1-46d7-9ef1-e1002f5a60a9" providerId="ADAL" clId="{7972C958-33D9-4B3C-9F73-7089334C75B6}" dt="2020-03-23T19:35:58.855" v="1012" actId="26606"/>
          <ac:spMkLst>
            <pc:docMk/>
            <pc:sldMk cId="3003690426" sldId="281"/>
            <ac:spMk id="87" creationId="{72413CFE-8B8A-45C9-B7BA-CF49986D4818}"/>
          </ac:spMkLst>
        </pc:spChg>
        <pc:spChg chg="add del">
          <ac:chgData name="Kathryn Oliver" userId="a0b61479-58e1-46d7-9ef1-e1002f5a60a9" providerId="ADAL" clId="{7972C958-33D9-4B3C-9F73-7089334C75B6}" dt="2020-03-24T02:43:14.330" v="1623"/>
          <ac:spMkLst>
            <pc:docMk/>
            <pc:sldMk cId="3003690426" sldId="281"/>
            <ac:spMk id="139" creationId="{231BF440-39FA-4087-84CC-2EEC0BBDAF29}"/>
          </ac:spMkLst>
        </pc:spChg>
        <pc:spChg chg="add del">
          <ac:chgData name="Kathryn Oliver" userId="a0b61479-58e1-46d7-9ef1-e1002f5a60a9" providerId="ADAL" clId="{7972C958-33D9-4B3C-9F73-7089334C75B6}" dt="2020-03-24T02:43:14.330" v="1623"/>
          <ac:spMkLst>
            <pc:docMk/>
            <pc:sldMk cId="3003690426" sldId="281"/>
            <ac:spMk id="141" creationId="{F04E4CBA-303B-48BD-8451-C2701CB0EEBF}"/>
          </ac:spMkLst>
        </pc:spChg>
        <pc:spChg chg="add del">
          <ac:chgData name="Kathryn Oliver" userId="a0b61479-58e1-46d7-9ef1-e1002f5a60a9" providerId="ADAL" clId="{7972C958-33D9-4B3C-9F73-7089334C75B6}" dt="2020-03-24T02:43:14.330" v="1623"/>
          <ac:spMkLst>
            <pc:docMk/>
            <pc:sldMk cId="3003690426" sldId="281"/>
            <ac:spMk id="143" creationId="{F6CA58B3-AFCC-4A40-9882-50D5080879B0}"/>
          </ac:spMkLst>
        </pc:spChg>
        <pc:spChg chg="add del">
          <ac:chgData name="Kathryn Oliver" userId="a0b61479-58e1-46d7-9ef1-e1002f5a60a9" providerId="ADAL" clId="{7972C958-33D9-4B3C-9F73-7089334C75B6}" dt="2020-03-24T02:43:14.330" v="1623"/>
          <ac:spMkLst>
            <pc:docMk/>
            <pc:sldMk cId="3003690426" sldId="281"/>
            <ac:spMk id="145" creationId="{75C56826-D4E5-42ED-8529-079651CB3005}"/>
          </ac:spMkLst>
        </pc:spChg>
        <pc:spChg chg="add del">
          <ac:chgData name="Kathryn Oliver" userId="a0b61479-58e1-46d7-9ef1-e1002f5a60a9" providerId="ADAL" clId="{7972C958-33D9-4B3C-9F73-7089334C75B6}" dt="2020-03-24T02:43:14.330" v="1623"/>
          <ac:spMkLst>
            <pc:docMk/>
            <pc:sldMk cId="3003690426" sldId="281"/>
            <ac:spMk id="147" creationId="{82095FCE-EF05-4443-B97A-85DEE3A5CA17}"/>
          </ac:spMkLst>
        </pc:spChg>
        <pc:spChg chg="add del">
          <ac:chgData name="Kathryn Oliver" userId="a0b61479-58e1-46d7-9ef1-e1002f5a60a9" providerId="ADAL" clId="{7972C958-33D9-4B3C-9F73-7089334C75B6}" dt="2020-03-24T02:43:14.330" v="1623"/>
          <ac:spMkLst>
            <pc:docMk/>
            <pc:sldMk cId="3003690426" sldId="281"/>
            <ac:spMk id="149" creationId="{CA00AE6B-AA30-4CF8-BA6F-339B780AD76C}"/>
          </ac:spMkLst>
        </pc:spChg>
        <pc:picChg chg="mod">
          <ac:chgData name="Kathryn Oliver" userId="a0b61479-58e1-46d7-9ef1-e1002f5a60a9" providerId="ADAL" clId="{7972C958-33D9-4B3C-9F73-7089334C75B6}" dt="2020-03-23T19:35:58.855" v="1012" actId="26606"/>
          <ac:picMkLst>
            <pc:docMk/>
            <pc:sldMk cId="3003690426" sldId="281"/>
            <ac:picMk id="4101" creationId="{00000000-0000-0000-0000-000000000000}"/>
          </ac:picMkLst>
        </pc:picChg>
        <pc:picChg chg="mod">
          <ac:chgData name="Kathryn Oliver" userId="a0b61479-58e1-46d7-9ef1-e1002f5a60a9" providerId="ADAL" clId="{7972C958-33D9-4B3C-9F73-7089334C75B6}" dt="2020-03-23T19:35:58.855" v="1012" actId="26606"/>
          <ac:picMkLst>
            <pc:docMk/>
            <pc:sldMk cId="3003690426" sldId="281"/>
            <ac:picMk id="4102" creationId="{00000000-0000-0000-0000-000000000000}"/>
          </ac:picMkLst>
        </pc:picChg>
        <pc:cxnChg chg="add del">
          <ac:chgData name="Kathryn Oliver" userId="a0b61479-58e1-46d7-9ef1-e1002f5a60a9" providerId="ADAL" clId="{7972C958-33D9-4B3C-9F73-7089334C75B6}" dt="2020-03-23T19:35:58.855" v="1012" actId="26606"/>
          <ac:cxnSpMkLst>
            <pc:docMk/>
            <pc:sldMk cId="3003690426" sldId="281"/>
            <ac:cxnSpMk id="83" creationId="{43621FD4-D14D-45D5-9A57-9A2DE5EA59C0}"/>
          </ac:cxnSpMkLst>
        </pc:cxnChg>
      </pc:sldChg>
      <pc:sldChg chg="addSp delSp modSp mod setBg setClrOvrMap delDesignElem">
        <pc:chgData name="Kathryn Oliver" userId="a0b61479-58e1-46d7-9ef1-e1002f5a60a9" providerId="ADAL" clId="{7972C958-33D9-4B3C-9F73-7089334C75B6}" dt="2020-03-24T02:43:14.330" v="1623"/>
        <pc:sldMkLst>
          <pc:docMk/>
          <pc:sldMk cId="2679227971" sldId="282"/>
        </pc:sldMkLst>
        <pc:spChg chg="mod">
          <ac:chgData name="Kathryn Oliver" userId="a0b61479-58e1-46d7-9ef1-e1002f5a60a9" providerId="ADAL" clId="{7972C958-33D9-4B3C-9F73-7089334C75B6}" dt="2020-03-23T19:33:55.628" v="1006" actId="26606"/>
          <ac:spMkLst>
            <pc:docMk/>
            <pc:sldMk cId="2679227971" sldId="282"/>
            <ac:spMk id="2" creationId="{00000000-0000-0000-0000-000000000000}"/>
          </ac:spMkLst>
        </pc:spChg>
        <pc:spChg chg="mod">
          <ac:chgData name="Kathryn Oliver" userId="a0b61479-58e1-46d7-9ef1-e1002f5a60a9" providerId="ADAL" clId="{7972C958-33D9-4B3C-9F73-7089334C75B6}" dt="2020-03-23T19:33:55.628" v="1006" actId="26606"/>
          <ac:spMkLst>
            <pc:docMk/>
            <pc:sldMk cId="2679227971" sldId="282"/>
            <ac:spMk id="3" creationId="{00000000-0000-0000-0000-000000000000}"/>
          </ac:spMkLst>
        </pc:spChg>
        <pc:spChg chg="add del">
          <ac:chgData name="Kathryn Oliver" userId="a0b61479-58e1-46d7-9ef1-e1002f5a60a9" providerId="ADAL" clId="{7972C958-33D9-4B3C-9F73-7089334C75B6}" dt="2020-03-24T02:43:14.330" v="1623"/>
          <ac:spMkLst>
            <pc:docMk/>
            <pc:sldMk cId="2679227971" sldId="282"/>
            <ac:spMk id="72" creationId="{2C6A2225-94AF-4BC4-98F4-77746E7B10A9}"/>
          </ac:spMkLst>
        </pc:spChg>
        <pc:spChg chg="add del">
          <ac:chgData name="Kathryn Oliver" userId="a0b61479-58e1-46d7-9ef1-e1002f5a60a9" providerId="ADAL" clId="{7972C958-33D9-4B3C-9F73-7089334C75B6}" dt="2020-03-24T02:43:14.330" v="1623"/>
          <ac:spMkLst>
            <pc:docMk/>
            <pc:sldMk cId="2679227971" sldId="282"/>
            <ac:spMk id="74" creationId="{648F5915-2CE1-4F74-88C5-D4366893D2DF}"/>
          </ac:spMkLst>
        </pc:spChg>
        <pc:picChg chg="mod">
          <ac:chgData name="Kathryn Oliver" userId="a0b61479-58e1-46d7-9ef1-e1002f5a60a9" providerId="ADAL" clId="{7972C958-33D9-4B3C-9F73-7089334C75B6}" dt="2020-03-23T19:33:55.628" v="1006" actId="26606"/>
          <ac:picMkLst>
            <pc:docMk/>
            <pc:sldMk cId="2679227971" sldId="282"/>
            <ac:picMk id="5122" creationId="{00000000-0000-0000-0000-000000000000}"/>
          </ac:picMkLst>
        </pc:picChg>
        <pc:picChg chg="mod">
          <ac:chgData name="Kathryn Oliver" userId="a0b61479-58e1-46d7-9ef1-e1002f5a60a9" providerId="ADAL" clId="{7972C958-33D9-4B3C-9F73-7089334C75B6}" dt="2020-03-23T19:33:55.628" v="1006" actId="26606"/>
          <ac:picMkLst>
            <pc:docMk/>
            <pc:sldMk cId="2679227971" sldId="282"/>
            <ac:picMk id="5123" creationId="{00000000-0000-0000-0000-000000000000}"/>
          </ac:picMkLst>
        </pc:picChg>
      </pc:sldChg>
      <pc:sldChg chg="addSp delSp modSp del mod setBg setClrOvrMap delDesignElem">
        <pc:chgData name="Kathryn Oliver" userId="a0b61479-58e1-46d7-9ef1-e1002f5a60a9" providerId="ADAL" clId="{7972C958-33D9-4B3C-9F73-7089334C75B6}" dt="2020-03-24T13:12:44.474" v="1818" actId="2696"/>
        <pc:sldMkLst>
          <pc:docMk/>
          <pc:sldMk cId="2480342066" sldId="283"/>
        </pc:sldMkLst>
        <pc:spChg chg="mod">
          <ac:chgData name="Kathryn Oliver" userId="a0b61479-58e1-46d7-9ef1-e1002f5a60a9" providerId="ADAL" clId="{7972C958-33D9-4B3C-9F73-7089334C75B6}" dt="2020-03-24T13:11:05.089" v="1814" actId="20577"/>
          <ac:spMkLst>
            <pc:docMk/>
            <pc:sldMk cId="2480342066" sldId="283"/>
            <ac:spMk id="2" creationId="{00000000-0000-0000-0000-000000000000}"/>
          </ac:spMkLst>
        </pc:spChg>
        <pc:spChg chg="mod">
          <ac:chgData name="Kathryn Oliver" userId="a0b61479-58e1-46d7-9ef1-e1002f5a60a9" providerId="ADAL" clId="{7972C958-33D9-4B3C-9F73-7089334C75B6}" dt="2020-03-23T19:32:36.148" v="1005" actId="20577"/>
          <ac:spMkLst>
            <pc:docMk/>
            <pc:sldMk cId="2480342066" sldId="283"/>
            <ac:spMk id="3" creationId="{00000000-0000-0000-0000-000000000000}"/>
          </ac:spMkLst>
        </pc:spChg>
        <pc:spChg chg="mod">
          <ac:chgData name="Kathryn Oliver" userId="a0b61479-58e1-46d7-9ef1-e1002f5a60a9" providerId="ADAL" clId="{7972C958-33D9-4B3C-9F73-7089334C75B6}" dt="2020-03-23T18:45:19.189" v="531" actId="1076"/>
          <ac:spMkLst>
            <pc:docMk/>
            <pc:sldMk cId="2480342066" sldId="283"/>
            <ac:spMk id="4" creationId="{00000000-0000-0000-0000-000000000000}"/>
          </ac:spMkLst>
        </pc:spChg>
        <pc:spChg chg="mod">
          <ac:chgData name="Kathryn Oliver" userId="a0b61479-58e1-46d7-9ef1-e1002f5a60a9" providerId="ADAL" clId="{7972C958-33D9-4B3C-9F73-7089334C75B6}" dt="2020-03-23T18:45:13.191" v="530" actId="1076"/>
          <ac:spMkLst>
            <pc:docMk/>
            <pc:sldMk cId="2480342066" sldId="283"/>
            <ac:spMk id="5" creationId="{00000000-0000-0000-0000-000000000000}"/>
          </ac:spMkLst>
        </pc:spChg>
        <pc:spChg chg="mod">
          <ac:chgData name="Kathryn Oliver" userId="a0b61479-58e1-46d7-9ef1-e1002f5a60a9" providerId="ADAL" clId="{7972C958-33D9-4B3C-9F73-7089334C75B6}" dt="2020-03-23T18:45:28.349" v="532" actId="1076"/>
          <ac:spMkLst>
            <pc:docMk/>
            <pc:sldMk cId="2480342066" sldId="283"/>
            <ac:spMk id="6" creationId="{00000000-0000-0000-0000-000000000000}"/>
          </ac:spMkLst>
        </pc:spChg>
        <pc:spChg chg="mod">
          <ac:chgData name="Kathryn Oliver" userId="a0b61479-58e1-46d7-9ef1-e1002f5a60a9" providerId="ADAL" clId="{7972C958-33D9-4B3C-9F73-7089334C75B6}" dt="2020-03-23T18:45:38.941" v="533" actId="1076"/>
          <ac:spMkLst>
            <pc:docMk/>
            <pc:sldMk cId="2480342066" sldId="283"/>
            <ac:spMk id="7" creationId="{00000000-0000-0000-0000-000000000000}"/>
          </ac:spMkLst>
        </pc:spChg>
        <pc:spChg chg="add mod">
          <ac:chgData name="Kathryn Oliver" userId="a0b61479-58e1-46d7-9ef1-e1002f5a60a9" providerId="ADAL" clId="{7972C958-33D9-4B3C-9F73-7089334C75B6}" dt="2020-03-24T13:11:19.158" v="1816" actId="20577"/>
          <ac:spMkLst>
            <pc:docMk/>
            <pc:sldMk cId="2480342066" sldId="283"/>
            <ac:spMk id="8" creationId="{D5004DA3-CBED-4C0E-92CF-6A3D257334F5}"/>
          </ac:spMkLst>
        </pc:spChg>
        <pc:spChg chg="mod">
          <ac:chgData name="Kathryn Oliver" userId="a0b61479-58e1-46d7-9ef1-e1002f5a60a9" providerId="ADAL" clId="{7972C958-33D9-4B3C-9F73-7089334C75B6}" dt="2020-03-23T18:46:36.490" v="553" actId="1076"/>
          <ac:spMkLst>
            <pc:docMk/>
            <pc:sldMk cId="2480342066" sldId="283"/>
            <ac:spMk id="9" creationId="{00000000-0000-0000-0000-000000000000}"/>
          </ac:spMkLst>
        </pc:spChg>
        <pc:spChg chg="add del">
          <ac:chgData name="Kathryn Oliver" userId="a0b61479-58e1-46d7-9ef1-e1002f5a60a9" providerId="ADAL" clId="{7972C958-33D9-4B3C-9F73-7089334C75B6}" dt="2020-03-23T18:44:31.045" v="527" actId="26606"/>
          <ac:spMkLst>
            <pc:docMk/>
            <pc:sldMk cId="2480342066" sldId="283"/>
            <ac:spMk id="71" creationId="{F4C0B10B-D2C4-4A54-AFAD-3D27DF88BB37}"/>
          </ac:spMkLst>
        </pc:spChg>
        <pc:spChg chg="add del">
          <ac:chgData name="Kathryn Oliver" userId="a0b61479-58e1-46d7-9ef1-e1002f5a60a9" providerId="ADAL" clId="{7972C958-33D9-4B3C-9F73-7089334C75B6}" dt="2020-03-24T02:43:14.330" v="1623"/>
          <ac:spMkLst>
            <pc:docMk/>
            <pc:sldMk cId="2480342066" sldId="283"/>
            <ac:spMk id="3076" creationId="{867D4867-5BA7-4462-B2F6-A23F4A622AA7}"/>
          </ac:spMkLst>
        </pc:spChg>
        <pc:grpChg chg="add del">
          <ac:chgData name="Kathryn Oliver" userId="a0b61479-58e1-46d7-9ef1-e1002f5a60a9" providerId="ADAL" clId="{7972C958-33D9-4B3C-9F73-7089334C75B6}" dt="2020-03-23T18:44:31.045" v="527" actId="26606"/>
          <ac:grpSpMkLst>
            <pc:docMk/>
            <pc:sldMk cId="2480342066" sldId="283"/>
            <ac:grpSpMk id="73" creationId="{B6BADB90-C74B-40D6-86DC-503F65FCE8DC}"/>
          </ac:grpSpMkLst>
        </pc:grpChg>
        <pc:picChg chg="mod">
          <ac:chgData name="Kathryn Oliver" userId="a0b61479-58e1-46d7-9ef1-e1002f5a60a9" providerId="ADAL" clId="{7972C958-33D9-4B3C-9F73-7089334C75B6}" dt="2020-03-23T18:45:04.142" v="529" actId="1076"/>
          <ac:picMkLst>
            <pc:docMk/>
            <pc:sldMk cId="2480342066" sldId="283"/>
            <ac:picMk id="3074" creationId="{00000000-0000-0000-0000-000000000000}"/>
          </ac:picMkLst>
        </pc:picChg>
      </pc:sldChg>
      <pc:sldChg chg="modSp del mod">
        <pc:chgData name="Kathryn Oliver" userId="a0b61479-58e1-46d7-9ef1-e1002f5a60a9" providerId="ADAL" clId="{7972C958-33D9-4B3C-9F73-7089334C75B6}" dt="2020-03-23T19:55:21.053" v="1221" actId="47"/>
        <pc:sldMkLst>
          <pc:docMk/>
          <pc:sldMk cId="2504770265" sldId="1526"/>
        </pc:sldMkLst>
        <pc:spChg chg="mod">
          <ac:chgData name="Kathryn Oliver" userId="a0b61479-58e1-46d7-9ef1-e1002f5a60a9" providerId="ADAL" clId="{7972C958-33D9-4B3C-9F73-7089334C75B6}" dt="2020-03-20T13:02:44.038" v="1" actId="6549"/>
          <ac:spMkLst>
            <pc:docMk/>
            <pc:sldMk cId="2504770265" sldId="1526"/>
            <ac:spMk id="2" creationId="{0721DB8C-3794-4CEB-B2E6-7CE9C3B13A48}"/>
          </ac:spMkLst>
        </pc:spChg>
      </pc:sldChg>
      <pc:sldChg chg="modSp del mod">
        <pc:chgData name="Kathryn Oliver" userId="a0b61479-58e1-46d7-9ef1-e1002f5a60a9" providerId="ADAL" clId="{7972C958-33D9-4B3C-9F73-7089334C75B6}" dt="2020-03-23T17:59:38.321" v="6" actId="2696"/>
        <pc:sldMkLst>
          <pc:docMk/>
          <pc:sldMk cId="3591544476" sldId="1527"/>
        </pc:sldMkLst>
        <pc:spChg chg="mod">
          <ac:chgData name="Kathryn Oliver" userId="a0b61479-58e1-46d7-9ef1-e1002f5a60a9" providerId="ADAL" clId="{7972C958-33D9-4B3C-9F73-7089334C75B6}" dt="2020-03-23T17:59:16.095" v="3" actId="27636"/>
          <ac:spMkLst>
            <pc:docMk/>
            <pc:sldMk cId="3591544476" sldId="1527"/>
            <ac:spMk id="2" creationId="{00000000-0000-0000-0000-000000000000}"/>
          </ac:spMkLst>
        </pc:spChg>
      </pc:sldChg>
      <pc:sldChg chg="addSp delSp modSp add mod modClrScheme chgLayout modNotesTx">
        <pc:chgData name="Kathryn Oliver" userId="a0b61479-58e1-46d7-9ef1-e1002f5a60a9" providerId="ADAL" clId="{7972C958-33D9-4B3C-9F73-7089334C75B6}" dt="2020-03-23T19:46:45.145" v="1140" actId="20577"/>
        <pc:sldMkLst>
          <pc:docMk/>
          <pc:sldMk cId="3211978957" sldId="1528"/>
        </pc:sldMkLst>
        <pc:spChg chg="mod">
          <ac:chgData name="Kathryn Oliver" userId="a0b61479-58e1-46d7-9ef1-e1002f5a60a9" providerId="ADAL" clId="{7972C958-33D9-4B3C-9F73-7089334C75B6}" dt="2020-03-23T18:07:37.373" v="13" actId="26606"/>
          <ac:spMkLst>
            <pc:docMk/>
            <pc:sldMk cId="3211978957" sldId="1528"/>
            <ac:spMk id="2" creationId="{00000000-0000-0000-0000-000000000000}"/>
          </ac:spMkLst>
        </pc:spChg>
        <pc:spChg chg="mod ord">
          <ac:chgData name="Kathryn Oliver" userId="a0b61479-58e1-46d7-9ef1-e1002f5a60a9" providerId="ADAL" clId="{7972C958-33D9-4B3C-9F73-7089334C75B6}" dt="2020-03-23T19:45:46.084" v="1109" actId="27636"/>
          <ac:spMkLst>
            <pc:docMk/>
            <pc:sldMk cId="3211978957" sldId="1528"/>
            <ac:spMk id="3" creationId="{00000000-0000-0000-0000-000000000000}"/>
          </ac:spMkLst>
        </pc:spChg>
        <pc:spChg chg="add mod">
          <ac:chgData name="Kathryn Oliver" userId="a0b61479-58e1-46d7-9ef1-e1002f5a60a9" providerId="ADAL" clId="{7972C958-33D9-4B3C-9F73-7089334C75B6}" dt="2020-03-23T18:07:37.373" v="13" actId="26606"/>
          <ac:spMkLst>
            <pc:docMk/>
            <pc:sldMk cId="3211978957" sldId="1528"/>
            <ac:spMk id="71" creationId="{86BED8FB-FD4F-4D18-8A7C-56DBD54D77EE}"/>
          </ac:spMkLst>
        </pc:spChg>
        <pc:spChg chg="add mod">
          <ac:chgData name="Kathryn Oliver" userId="a0b61479-58e1-46d7-9ef1-e1002f5a60a9" providerId="ADAL" clId="{7972C958-33D9-4B3C-9F73-7089334C75B6}" dt="2020-03-23T18:07:37.373" v="13" actId="26606"/>
          <ac:spMkLst>
            <pc:docMk/>
            <pc:sldMk cId="3211978957" sldId="1528"/>
            <ac:spMk id="73" creationId="{307D6076-4066-4D9E-916C-A30DEF1D6C47}"/>
          </ac:spMkLst>
        </pc:spChg>
        <pc:spChg chg="add mod">
          <ac:chgData name="Kathryn Oliver" userId="a0b61479-58e1-46d7-9ef1-e1002f5a60a9" providerId="ADAL" clId="{7972C958-33D9-4B3C-9F73-7089334C75B6}" dt="2020-03-23T18:07:37.373" v="13" actId="26606"/>
          <ac:spMkLst>
            <pc:docMk/>
            <pc:sldMk cId="3211978957" sldId="1528"/>
            <ac:spMk id="75" creationId="{A4FBC01A-0F74-4052-A7C4-D79A2C63A73E}"/>
          </ac:spMkLst>
        </pc:spChg>
        <pc:spChg chg="add del mod">
          <ac:chgData name="Kathryn Oliver" userId="a0b61479-58e1-46d7-9ef1-e1002f5a60a9" providerId="ADAL" clId="{7972C958-33D9-4B3C-9F73-7089334C75B6}" dt="2020-03-23T18:07:50.772" v="14" actId="478"/>
          <ac:spMkLst>
            <pc:docMk/>
            <pc:sldMk cId="3211978957" sldId="1528"/>
            <ac:spMk id="77" creationId="{60F2E76B-D9B4-4F17-B0E7-30477727CE71}"/>
          </ac:spMkLst>
        </pc:spChg>
        <pc:spChg chg="add mod">
          <ac:chgData name="Kathryn Oliver" userId="a0b61479-58e1-46d7-9ef1-e1002f5a60a9" providerId="ADAL" clId="{7972C958-33D9-4B3C-9F73-7089334C75B6}" dt="2020-03-23T19:45:58.871" v="1111" actId="27636"/>
          <ac:spMkLst>
            <pc:docMk/>
            <pc:sldMk cId="3211978957" sldId="1528"/>
            <ac:spMk id="79" creationId="{2315C2B8-8CD4-4CAF-AA7B-0C3F6E3C3215}"/>
          </ac:spMkLst>
        </pc:spChg>
        <pc:picChg chg="mod">
          <ac:chgData name="Kathryn Oliver" userId="a0b61479-58e1-46d7-9ef1-e1002f5a60a9" providerId="ADAL" clId="{7972C958-33D9-4B3C-9F73-7089334C75B6}" dt="2020-03-23T18:08:59.488" v="16" actId="1076"/>
          <ac:picMkLst>
            <pc:docMk/>
            <pc:sldMk cId="3211978957" sldId="1528"/>
            <ac:picMk id="1026" creationId="{00000000-0000-0000-0000-000000000000}"/>
          </ac:picMkLst>
        </pc:picChg>
      </pc:sldChg>
      <pc:sldChg chg="addSp modSp mod setBg">
        <pc:chgData name="Kathryn Oliver" userId="a0b61479-58e1-46d7-9ef1-e1002f5a60a9" providerId="ADAL" clId="{7972C958-33D9-4B3C-9F73-7089334C75B6}" dt="2020-03-24T02:45:13.465" v="1634" actId="26606"/>
        <pc:sldMkLst>
          <pc:docMk/>
          <pc:sldMk cId="1017741449" sldId="1529"/>
        </pc:sldMkLst>
        <pc:spChg chg="mod">
          <ac:chgData name="Kathryn Oliver" userId="a0b61479-58e1-46d7-9ef1-e1002f5a60a9" providerId="ADAL" clId="{7972C958-33D9-4B3C-9F73-7089334C75B6}" dt="2020-03-24T02:45:13.465" v="1634" actId="26606"/>
          <ac:spMkLst>
            <pc:docMk/>
            <pc:sldMk cId="1017741449" sldId="1529"/>
            <ac:spMk id="2" creationId="{00000000-0000-0000-0000-000000000000}"/>
          </ac:spMkLst>
        </pc:spChg>
        <pc:spChg chg="mod">
          <ac:chgData name="Kathryn Oliver" userId="a0b61479-58e1-46d7-9ef1-e1002f5a60a9" providerId="ADAL" clId="{7972C958-33D9-4B3C-9F73-7089334C75B6}" dt="2020-03-24T02:45:13.465" v="1634" actId="26606"/>
          <ac:spMkLst>
            <pc:docMk/>
            <pc:sldMk cId="1017741449" sldId="1529"/>
            <ac:spMk id="3" creationId="{00000000-0000-0000-0000-000000000000}"/>
          </ac:spMkLst>
        </pc:spChg>
        <pc:spChg chg="add">
          <ac:chgData name="Kathryn Oliver" userId="a0b61479-58e1-46d7-9ef1-e1002f5a60a9" providerId="ADAL" clId="{7972C958-33D9-4B3C-9F73-7089334C75B6}" dt="2020-03-24T02:45:13.465" v="1634" actId="26606"/>
          <ac:spMkLst>
            <pc:docMk/>
            <pc:sldMk cId="1017741449" sldId="1529"/>
            <ac:spMk id="74" creationId="{A7AE9375-4664-4DB2-922D-2782A6E439AC}"/>
          </ac:spMkLst>
        </pc:spChg>
        <pc:spChg chg="add">
          <ac:chgData name="Kathryn Oliver" userId="a0b61479-58e1-46d7-9ef1-e1002f5a60a9" providerId="ADAL" clId="{7972C958-33D9-4B3C-9F73-7089334C75B6}" dt="2020-03-24T02:45:13.465" v="1634" actId="26606"/>
          <ac:spMkLst>
            <pc:docMk/>
            <pc:sldMk cId="1017741449" sldId="1529"/>
            <ac:spMk id="78" creationId="{C87417AF-190E-4D6E-AFA6-7D3E84B0B430}"/>
          </ac:spMkLst>
        </pc:spChg>
        <pc:spChg chg="add">
          <ac:chgData name="Kathryn Oliver" userId="a0b61479-58e1-46d7-9ef1-e1002f5a60a9" providerId="ADAL" clId="{7972C958-33D9-4B3C-9F73-7089334C75B6}" dt="2020-03-24T02:45:13.465" v="1634" actId="26606"/>
          <ac:spMkLst>
            <pc:docMk/>
            <pc:sldMk cId="1017741449" sldId="1529"/>
            <ac:spMk id="80" creationId="{80B30ED8-273E-4C07-8568-2FE5CC5C483D}"/>
          </ac:spMkLst>
        </pc:spChg>
        <pc:picChg chg="mod ord">
          <ac:chgData name="Kathryn Oliver" userId="a0b61479-58e1-46d7-9ef1-e1002f5a60a9" providerId="ADAL" clId="{7972C958-33D9-4B3C-9F73-7089334C75B6}" dt="2020-03-24T02:45:13.465" v="1634" actId="26606"/>
          <ac:picMkLst>
            <pc:docMk/>
            <pc:sldMk cId="1017741449" sldId="1529"/>
            <ac:picMk id="296964" creationId="{00000000-0000-0000-0000-000000000000}"/>
          </ac:picMkLst>
        </pc:picChg>
        <pc:picChg chg="mod">
          <ac:chgData name="Kathryn Oliver" userId="a0b61479-58e1-46d7-9ef1-e1002f5a60a9" providerId="ADAL" clId="{7972C958-33D9-4B3C-9F73-7089334C75B6}" dt="2020-03-24T02:45:13.465" v="1634" actId="26606"/>
          <ac:picMkLst>
            <pc:docMk/>
            <pc:sldMk cId="1017741449" sldId="1529"/>
            <ac:picMk id="296965" creationId="{00000000-0000-0000-0000-000000000000}"/>
          </ac:picMkLst>
        </pc:picChg>
        <pc:cxnChg chg="add">
          <ac:chgData name="Kathryn Oliver" userId="a0b61479-58e1-46d7-9ef1-e1002f5a60a9" providerId="ADAL" clId="{7972C958-33D9-4B3C-9F73-7089334C75B6}" dt="2020-03-24T02:45:13.465" v="1634" actId="26606"/>
          <ac:cxnSpMkLst>
            <pc:docMk/>
            <pc:sldMk cId="1017741449" sldId="1529"/>
            <ac:cxnSpMk id="76" creationId="{EE504C98-6397-41C1-A8D8-2D9C4ED307E0}"/>
          </ac:cxnSpMkLst>
        </pc:cxnChg>
      </pc:sldChg>
      <pc:sldChg chg="addSp delSp modSp mod setBg delDesignElem">
        <pc:chgData name="Kathryn Oliver" userId="a0b61479-58e1-46d7-9ef1-e1002f5a60a9" providerId="ADAL" clId="{7972C958-33D9-4B3C-9F73-7089334C75B6}" dt="2020-03-24T02:44:48.968" v="1633" actId="26606"/>
        <pc:sldMkLst>
          <pc:docMk/>
          <pc:sldMk cId="3401302615" sldId="1530"/>
        </pc:sldMkLst>
        <pc:spChg chg="mod">
          <ac:chgData name="Kathryn Oliver" userId="a0b61479-58e1-46d7-9ef1-e1002f5a60a9" providerId="ADAL" clId="{7972C958-33D9-4B3C-9F73-7089334C75B6}" dt="2020-03-24T02:41:36.861" v="1612" actId="26606"/>
          <ac:spMkLst>
            <pc:docMk/>
            <pc:sldMk cId="3401302615" sldId="1530"/>
            <ac:spMk id="2" creationId="{F102B824-4709-4AEA-AEF6-EE6E609C4F82}"/>
          </ac:spMkLst>
        </pc:spChg>
        <pc:spChg chg="add">
          <ac:chgData name="Kathryn Oliver" userId="a0b61479-58e1-46d7-9ef1-e1002f5a60a9" providerId="ADAL" clId="{7972C958-33D9-4B3C-9F73-7089334C75B6}" dt="2020-03-24T02:44:48.968" v="1633" actId="26606"/>
          <ac:spMkLst>
            <pc:docMk/>
            <pc:sldMk cId="3401302615" sldId="1530"/>
            <ac:spMk id="10" creationId="{FB5B0058-AF13-4859-B429-4EDDE2A26F7F}"/>
          </ac:spMkLst>
        </pc:spChg>
        <pc:spChg chg="add">
          <ac:chgData name="Kathryn Oliver" userId="a0b61479-58e1-46d7-9ef1-e1002f5a60a9" providerId="ADAL" clId="{7972C958-33D9-4B3C-9F73-7089334C75B6}" dt="2020-03-24T02:44:48.968" v="1633" actId="26606"/>
          <ac:spMkLst>
            <pc:docMk/>
            <pc:sldMk cId="3401302615" sldId="1530"/>
            <ac:spMk id="11" creationId="{D84C2E9E-0B5D-4B5F-9A1F-70EBDCE39034}"/>
          </ac:spMkLst>
        </pc:spChg>
        <pc:spChg chg="add del">
          <ac:chgData name="Kathryn Oliver" userId="a0b61479-58e1-46d7-9ef1-e1002f5a60a9" providerId="ADAL" clId="{7972C958-33D9-4B3C-9F73-7089334C75B6}" dt="2020-03-24T02:43:14.330" v="1623"/>
          <ac:spMkLst>
            <pc:docMk/>
            <pc:sldMk cId="3401302615" sldId="1530"/>
            <ac:spMk id="13" creationId="{FB5B0058-AF13-4859-B429-4EDDE2A26F7F}"/>
          </ac:spMkLst>
        </pc:spChg>
        <pc:spChg chg="add del">
          <ac:chgData name="Kathryn Oliver" userId="a0b61479-58e1-46d7-9ef1-e1002f5a60a9" providerId="ADAL" clId="{7972C958-33D9-4B3C-9F73-7089334C75B6}" dt="2020-03-24T02:43:14.330" v="1623"/>
          <ac:spMkLst>
            <pc:docMk/>
            <pc:sldMk cId="3401302615" sldId="1530"/>
            <ac:spMk id="15" creationId="{D84C2E9E-0B5D-4B5F-9A1F-70EBDCE39034}"/>
          </ac:spMkLst>
        </pc:spChg>
        <pc:graphicFrameChg chg="mod modGraphic">
          <ac:chgData name="Kathryn Oliver" userId="a0b61479-58e1-46d7-9ef1-e1002f5a60a9" providerId="ADAL" clId="{7972C958-33D9-4B3C-9F73-7089334C75B6}" dt="2020-03-24T02:44:48.968" v="1633" actId="26606"/>
          <ac:graphicFrameMkLst>
            <pc:docMk/>
            <pc:sldMk cId="3401302615" sldId="1530"/>
            <ac:graphicFrameMk id="8" creationId="{7780E5A0-E1B1-4F41-8748-7E66464D3A22}"/>
          </ac:graphicFrameMkLst>
        </pc:graphicFrameChg>
      </pc:sldChg>
      <pc:sldChg chg="addSp modSp mod setBg">
        <pc:chgData name="Kathryn Oliver" userId="a0b61479-58e1-46d7-9ef1-e1002f5a60a9" providerId="ADAL" clId="{7972C958-33D9-4B3C-9F73-7089334C75B6}" dt="2020-03-24T02:44:37.009" v="1632" actId="1076"/>
        <pc:sldMkLst>
          <pc:docMk/>
          <pc:sldMk cId="3468379196" sldId="1531"/>
        </pc:sldMkLst>
        <pc:spChg chg="mod">
          <ac:chgData name="Kathryn Oliver" userId="a0b61479-58e1-46d7-9ef1-e1002f5a60a9" providerId="ADAL" clId="{7972C958-33D9-4B3C-9F73-7089334C75B6}" dt="2020-03-24T02:43:29.464" v="1624" actId="26606"/>
          <ac:spMkLst>
            <pc:docMk/>
            <pc:sldMk cId="3468379196" sldId="1531"/>
            <ac:spMk id="2" creationId="{DA883B66-EFB2-41B5-B807-09FAED4FA63E}"/>
          </ac:spMkLst>
        </pc:spChg>
        <pc:spChg chg="add">
          <ac:chgData name="Kathryn Oliver" userId="a0b61479-58e1-46d7-9ef1-e1002f5a60a9" providerId="ADAL" clId="{7972C958-33D9-4B3C-9F73-7089334C75B6}" dt="2020-03-24T02:43:29.464" v="1624" actId="26606"/>
          <ac:spMkLst>
            <pc:docMk/>
            <pc:sldMk cId="3468379196" sldId="1531"/>
            <ac:spMk id="9" creationId="{FB5B0058-AF13-4859-B429-4EDDE2A26F7F}"/>
          </ac:spMkLst>
        </pc:spChg>
        <pc:spChg chg="add">
          <ac:chgData name="Kathryn Oliver" userId="a0b61479-58e1-46d7-9ef1-e1002f5a60a9" providerId="ADAL" clId="{7972C958-33D9-4B3C-9F73-7089334C75B6}" dt="2020-03-24T02:43:29.464" v="1624" actId="26606"/>
          <ac:spMkLst>
            <pc:docMk/>
            <pc:sldMk cId="3468379196" sldId="1531"/>
            <ac:spMk id="11" creationId="{D84C2E9E-0B5D-4B5F-9A1F-70EBDCE39034}"/>
          </ac:spMkLst>
        </pc:spChg>
        <pc:spChg chg="add">
          <ac:chgData name="Kathryn Oliver" userId="a0b61479-58e1-46d7-9ef1-e1002f5a60a9" providerId="ADAL" clId="{7972C958-33D9-4B3C-9F73-7089334C75B6}" dt="2020-03-24T02:43:29.464" v="1624" actId="26606"/>
          <ac:spMkLst>
            <pc:docMk/>
            <pc:sldMk cId="3468379196" sldId="1531"/>
            <ac:spMk id="13" creationId="{EF36B2BE-65F4-46E3-AFDD-A9AE9E885071}"/>
          </ac:spMkLst>
        </pc:spChg>
        <pc:picChg chg="mod modCrop">
          <ac:chgData name="Kathryn Oliver" userId="a0b61479-58e1-46d7-9ef1-e1002f5a60a9" providerId="ADAL" clId="{7972C958-33D9-4B3C-9F73-7089334C75B6}" dt="2020-03-24T02:44:37.009" v="1632" actId="1076"/>
          <ac:picMkLst>
            <pc:docMk/>
            <pc:sldMk cId="3468379196" sldId="1531"/>
            <ac:picMk id="4" creationId="{AC6560BB-4191-4C19-AA74-43007CFCE716}"/>
          </ac:picMkLst>
        </pc:picChg>
      </pc:sldChg>
      <pc:sldChg chg="addSp modSp mod setBg setClrOvrMap">
        <pc:chgData name="Kathryn Oliver" userId="a0b61479-58e1-46d7-9ef1-e1002f5a60a9" providerId="ADAL" clId="{7972C958-33D9-4B3C-9F73-7089334C75B6}" dt="2020-03-24T02:45:31.328" v="1635" actId="26606"/>
        <pc:sldMkLst>
          <pc:docMk/>
          <pc:sldMk cId="1671837890" sldId="1532"/>
        </pc:sldMkLst>
        <pc:spChg chg="mod">
          <ac:chgData name="Kathryn Oliver" userId="a0b61479-58e1-46d7-9ef1-e1002f5a60a9" providerId="ADAL" clId="{7972C958-33D9-4B3C-9F73-7089334C75B6}" dt="2020-03-24T02:45:31.328" v="1635" actId="26606"/>
          <ac:spMkLst>
            <pc:docMk/>
            <pc:sldMk cId="1671837890" sldId="1532"/>
            <ac:spMk id="2" creationId="{00000000-0000-0000-0000-000000000000}"/>
          </ac:spMkLst>
        </pc:spChg>
        <pc:spChg chg="mod">
          <ac:chgData name="Kathryn Oliver" userId="a0b61479-58e1-46d7-9ef1-e1002f5a60a9" providerId="ADAL" clId="{7972C958-33D9-4B3C-9F73-7089334C75B6}" dt="2020-03-24T02:45:31.328" v="1635" actId="26606"/>
          <ac:spMkLst>
            <pc:docMk/>
            <pc:sldMk cId="1671837890" sldId="1532"/>
            <ac:spMk id="3" creationId="{00000000-0000-0000-0000-000000000000}"/>
          </ac:spMkLst>
        </pc:spChg>
        <pc:spChg chg="add">
          <ac:chgData name="Kathryn Oliver" userId="a0b61479-58e1-46d7-9ef1-e1002f5a60a9" providerId="ADAL" clId="{7972C958-33D9-4B3C-9F73-7089334C75B6}" dt="2020-03-24T02:45:31.328" v="1635" actId="26606"/>
          <ac:spMkLst>
            <pc:docMk/>
            <pc:sldMk cId="1671837890" sldId="1532"/>
            <ac:spMk id="72" creationId="{CF62D2A7-8207-488C-9F46-316BA81A16C8}"/>
          </ac:spMkLst>
        </pc:spChg>
        <pc:picChg chg="mod">
          <ac:chgData name="Kathryn Oliver" userId="a0b61479-58e1-46d7-9ef1-e1002f5a60a9" providerId="ADAL" clId="{7972C958-33D9-4B3C-9F73-7089334C75B6}" dt="2020-03-24T02:45:31.328" v="1635" actId="26606"/>
          <ac:picMkLst>
            <pc:docMk/>
            <pc:sldMk cId="1671837890" sldId="1532"/>
            <ac:picMk id="3075" creationId="{00000000-0000-0000-0000-000000000000}"/>
          </ac:picMkLst>
        </pc:picChg>
      </pc:sldChg>
      <pc:sldChg chg="modSp mod">
        <pc:chgData name="Kathryn Oliver" userId="a0b61479-58e1-46d7-9ef1-e1002f5a60a9" providerId="ADAL" clId="{7972C958-33D9-4B3C-9F73-7089334C75B6}" dt="2020-03-24T02:48:51.203" v="1647" actId="113"/>
        <pc:sldMkLst>
          <pc:docMk/>
          <pc:sldMk cId="921247421" sldId="1533"/>
        </pc:sldMkLst>
        <pc:spChg chg="mod">
          <ac:chgData name="Kathryn Oliver" userId="a0b61479-58e1-46d7-9ef1-e1002f5a60a9" providerId="ADAL" clId="{7972C958-33D9-4B3C-9F73-7089334C75B6}" dt="2020-03-24T02:48:51.203" v="1647" actId="113"/>
          <ac:spMkLst>
            <pc:docMk/>
            <pc:sldMk cId="921247421" sldId="1533"/>
            <ac:spMk id="2" creationId="{00000000-0000-0000-0000-000000000000}"/>
          </ac:spMkLst>
        </pc:spChg>
        <pc:spChg chg="mod">
          <ac:chgData name="Kathryn Oliver" userId="a0b61479-58e1-46d7-9ef1-e1002f5a60a9" providerId="ADAL" clId="{7972C958-33D9-4B3C-9F73-7089334C75B6}" dt="2020-03-24T02:48:16.390" v="1643" actId="5793"/>
          <ac:spMkLst>
            <pc:docMk/>
            <pc:sldMk cId="921247421" sldId="1533"/>
            <ac:spMk id="3" creationId="{00000000-0000-0000-0000-000000000000}"/>
          </ac:spMkLst>
        </pc:spChg>
        <pc:spChg chg="mod">
          <ac:chgData name="Kathryn Oliver" userId="a0b61479-58e1-46d7-9ef1-e1002f5a60a9" providerId="ADAL" clId="{7972C958-33D9-4B3C-9F73-7089334C75B6}" dt="2020-03-24T02:48:41.441" v="1646" actId="14100"/>
          <ac:spMkLst>
            <pc:docMk/>
            <pc:sldMk cId="921247421" sldId="1533"/>
            <ac:spMk id="4" creationId="{00000000-0000-0000-0000-000000000000}"/>
          </ac:spMkLst>
        </pc:spChg>
      </pc:sldChg>
      <pc:sldChg chg="modSp mod addCm delCm">
        <pc:chgData name="Kathryn Oliver" userId="a0b61479-58e1-46d7-9ef1-e1002f5a60a9" providerId="ADAL" clId="{7972C958-33D9-4B3C-9F73-7089334C75B6}" dt="2020-04-01T16:47:55.707" v="1999" actId="20577"/>
        <pc:sldMkLst>
          <pc:docMk/>
          <pc:sldMk cId="4008125191" sldId="1534"/>
        </pc:sldMkLst>
        <pc:spChg chg="mod">
          <ac:chgData name="Kathryn Oliver" userId="a0b61479-58e1-46d7-9ef1-e1002f5a60a9" providerId="ADAL" clId="{7972C958-33D9-4B3C-9F73-7089334C75B6}" dt="2020-04-01T16:47:55.707" v="1999" actId="20577"/>
          <ac:spMkLst>
            <pc:docMk/>
            <pc:sldMk cId="4008125191" sldId="1534"/>
            <ac:spMk id="2" creationId="{5132AC64-74E0-497D-9479-2B3677CC7999}"/>
          </ac:spMkLst>
        </pc:spChg>
      </pc:sldChg>
      <pc:sldChg chg="add">
        <pc:chgData name="Kathryn Oliver" userId="a0b61479-58e1-46d7-9ef1-e1002f5a60a9" providerId="ADAL" clId="{7972C958-33D9-4B3C-9F73-7089334C75B6}" dt="2020-03-24T13:12:31.324" v="1817"/>
        <pc:sldMkLst>
          <pc:docMk/>
          <pc:sldMk cId="4192424135" sldId="1535"/>
        </pc:sldMkLst>
      </pc:sldChg>
      <pc:sldChg chg="addSp modSp mod setBg">
        <pc:chgData name="Kathryn Oliver" userId="a0b61479-58e1-46d7-9ef1-e1002f5a60a9" providerId="ADAL" clId="{7972C958-33D9-4B3C-9F73-7089334C75B6}" dt="2020-03-24T13:14:14.965" v="1821" actId="26606"/>
        <pc:sldMkLst>
          <pc:docMk/>
          <pc:sldMk cId="1638855670" sldId="1536"/>
        </pc:sldMkLst>
        <pc:spChg chg="mod">
          <ac:chgData name="Kathryn Oliver" userId="a0b61479-58e1-46d7-9ef1-e1002f5a60a9" providerId="ADAL" clId="{7972C958-33D9-4B3C-9F73-7089334C75B6}" dt="2020-03-24T13:14:14.965" v="1821" actId="26606"/>
          <ac:spMkLst>
            <pc:docMk/>
            <pc:sldMk cId="1638855670" sldId="1536"/>
            <ac:spMk id="2" creationId="{00000000-0000-0000-0000-000000000000}"/>
          </ac:spMkLst>
        </pc:spChg>
        <pc:spChg chg="mod ord">
          <ac:chgData name="Kathryn Oliver" userId="a0b61479-58e1-46d7-9ef1-e1002f5a60a9" providerId="ADAL" clId="{7972C958-33D9-4B3C-9F73-7089334C75B6}" dt="2020-03-24T13:14:14.965" v="1821" actId="26606"/>
          <ac:spMkLst>
            <pc:docMk/>
            <pc:sldMk cId="1638855670" sldId="1536"/>
            <ac:spMk id="3" creationId="{00000000-0000-0000-0000-000000000000}"/>
          </ac:spMkLst>
        </pc:spChg>
        <pc:spChg chg="add">
          <ac:chgData name="Kathryn Oliver" userId="a0b61479-58e1-46d7-9ef1-e1002f5a60a9" providerId="ADAL" clId="{7972C958-33D9-4B3C-9F73-7089334C75B6}" dt="2020-03-24T13:14:14.965" v="1821" actId="26606"/>
          <ac:spMkLst>
            <pc:docMk/>
            <pc:sldMk cId="1638855670" sldId="1536"/>
            <ac:spMk id="71" creationId="{4038CB10-1F5C-4D54-9DF7-12586DE5B007}"/>
          </ac:spMkLst>
        </pc:spChg>
        <pc:spChg chg="add">
          <ac:chgData name="Kathryn Oliver" userId="a0b61479-58e1-46d7-9ef1-e1002f5a60a9" providerId="ADAL" clId="{7972C958-33D9-4B3C-9F73-7089334C75B6}" dt="2020-03-24T13:14:14.965" v="1821" actId="26606"/>
          <ac:spMkLst>
            <pc:docMk/>
            <pc:sldMk cId="1638855670" sldId="1536"/>
            <ac:spMk id="73" creationId="{73ED6512-6858-4552-B699-9A97FE9A4EA2}"/>
          </ac:spMkLst>
        </pc:spChg>
        <pc:picChg chg="mod">
          <ac:chgData name="Kathryn Oliver" userId="a0b61479-58e1-46d7-9ef1-e1002f5a60a9" providerId="ADAL" clId="{7972C958-33D9-4B3C-9F73-7089334C75B6}" dt="2020-03-24T13:14:14.965" v="1821" actId="26606"/>
          <ac:picMkLst>
            <pc:docMk/>
            <pc:sldMk cId="1638855670" sldId="1536"/>
            <ac:picMk id="6146" creationId="{00000000-0000-0000-0000-000000000000}"/>
          </ac:picMkLst>
        </pc:picChg>
      </pc:sldChg>
      <pc:sldMasterChg chg="delSldLayout">
        <pc:chgData name="Kathryn Oliver" userId="a0b61479-58e1-46d7-9ef1-e1002f5a60a9" providerId="ADAL" clId="{7972C958-33D9-4B3C-9F73-7089334C75B6}" dt="2020-03-23T19:55:21.053" v="1221" actId="47"/>
        <pc:sldMasterMkLst>
          <pc:docMk/>
          <pc:sldMasterMk cId="2232574548" sldId="2147483720"/>
        </pc:sldMasterMkLst>
        <pc:sldLayoutChg chg="del">
          <pc:chgData name="Kathryn Oliver" userId="a0b61479-58e1-46d7-9ef1-e1002f5a60a9" providerId="ADAL" clId="{7972C958-33D9-4B3C-9F73-7089334C75B6}" dt="2020-03-23T19:55:21.053" v="1221" actId="47"/>
          <pc:sldLayoutMkLst>
            <pc:docMk/>
            <pc:sldMasterMk cId="2232574548" sldId="2147483720"/>
            <pc:sldLayoutMk cId="3447319634" sldId="214748373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45DFEB-452E-448E-A0B1-8F4FBBA83C12}" type="datetimeFigureOut">
              <a:rPr lang="en-US" smtClean="0"/>
              <a:t>8/26/2020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55986-4B21-4D97-82E7-A95FD4AC994E}" type="slidenum">
              <a:rPr lang="en-US" smtClean="0"/>
              <a:t>‹#›</a:t>
            </a:fld>
            <a:endParaRPr lang="en-US"/>
          </a:p>
        </p:txBody>
      </p:sp>
    </p:spTree>
    <p:extLst>
      <p:ext uri="{BB962C8B-B14F-4D97-AF65-F5344CB8AC3E}">
        <p14:creationId xmlns:p14="http://schemas.microsoft.com/office/powerpoint/2010/main" val="3646244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This PowerPoint will contribute 1 hour towards Professional Standards training requirements. </a:t>
            </a:r>
            <a:r>
              <a:rPr lang="en-US" dirty="0"/>
              <a:t>This training reviews Alternate Daily Meals. Offering alternate daily meals can help in increasing your program’s participation but there are considerations to keep in mind when planning your menu.  This presentation will review the advantages of providing alternate daily meals and how to plan alternate meals compliant with the Food Based Meal Pattern requirements.</a:t>
            </a:r>
          </a:p>
        </p:txBody>
      </p:sp>
      <p:sp>
        <p:nvSpPr>
          <p:cNvPr id="4" name="Slide Number Placeholder 3"/>
          <p:cNvSpPr>
            <a:spLocks noGrp="1"/>
          </p:cNvSpPr>
          <p:nvPr>
            <p:ph type="sldNum" sz="quarter" idx="5"/>
          </p:nvPr>
        </p:nvSpPr>
        <p:spPr/>
        <p:txBody>
          <a:bodyPr/>
          <a:lstStyle/>
          <a:p>
            <a:fld id="{09455986-4B21-4D97-82E7-A95FD4AC994E}" type="slidenum">
              <a:rPr lang="en-US" smtClean="0"/>
              <a:t>1</a:t>
            </a:fld>
            <a:endParaRPr lang="en-US"/>
          </a:p>
        </p:txBody>
      </p:sp>
    </p:spTree>
    <p:extLst>
      <p:ext uri="{BB962C8B-B14F-4D97-AF65-F5344CB8AC3E}">
        <p14:creationId xmlns:p14="http://schemas.microsoft.com/office/powerpoint/2010/main" val="2121062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student must have access to all vegetable subgroups.</a:t>
            </a:r>
            <a:endParaRPr lang="en-US" baseline="0" dirty="0"/>
          </a:p>
          <a:p>
            <a:endParaRPr lang="en-US" baseline="0" dirty="0"/>
          </a:p>
          <a:p>
            <a:r>
              <a:rPr lang="en-US" baseline="0" dirty="0"/>
              <a:t>Since there are 5 vegetable subgroups and most schools serve 5 days, some menu planners chose one vegetable subgroup each day to make menu planning easier.</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For example: Monday-1 cup Broccoli (Dark Green), Tuesday 1 cup of Sweet Potatoes (Red/Orange), Wednesday 1 cup of Green Beans (Other), Thursday-1 cup of black beans(Beans/Legumes), and Friday 1 cup of Peas (Starch). This ensures that all vegetable subgroups are being offered in the required amounts for all age/grade group. </a:t>
            </a:r>
          </a:p>
          <a:p>
            <a:endParaRPr lang="en-US" baseline="0" dirty="0"/>
          </a:p>
          <a:p>
            <a:r>
              <a:rPr lang="en-US" baseline="0" dirty="0"/>
              <a:t>A best practice would be to offer additional vegetables to other students that will not be getting the same vegetables as if they selected the daily alternate meal. </a:t>
            </a:r>
          </a:p>
          <a:p>
            <a:endParaRPr lang="en-US" baseline="0" dirty="0"/>
          </a:p>
          <a:p>
            <a:r>
              <a:rPr lang="en-US" baseline="0" dirty="0"/>
              <a:t>For example:  If you are offering black beans and salsa with the Chicken Burrito, offer additional black beans and salsa to all other students selecting other options.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AE64E-D7E8-4024-8DCC-E55862F660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3221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Signage is required for both breakfast and lunch.</a:t>
            </a:r>
          </a:p>
          <a:p>
            <a:endParaRPr lang="en-US" baseline="0"/>
          </a:p>
          <a:p>
            <a:r>
              <a:rPr lang="en-US" baseline="0"/>
              <a:t>Signage must be posted at or near the beginning of each service line and must indicate to students what food items are offered as part of a reimbursable meal.</a:t>
            </a:r>
          </a:p>
          <a:p>
            <a:endParaRPr lang="en-US" baseline="0"/>
          </a:p>
          <a:p>
            <a:r>
              <a:rPr lang="en-US" baseline="0"/>
              <a:t>It must also include all daily alternate meals that are offered.</a:t>
            </a:r>
          </a:p>
          <a:p>
            <a:endParaRPr lang="en-US" baseline="0"/>
          </a:p>
          <a:p>
            <a:r>
              <a:rPr lang="en-US" baseline="0"/>
              <a:t>In this example: Turkey Wrap is the main meal and Peanut Butter and Jelly Sandwich is the alternate meal. The menu planner includes both selections. </a:t>
            </a:r>
          </a:p>
          <a:p>
            <a:endParaRPr lang="en-US" baseline="0"/>
          </a:p>
          <a:p>
            <a:endParaRPr lang="en-US" baseline="0"/>
          </a:p>
          <a:p>
            <a:endParaRPr lang="en-US" baseline="0"/>
          </a:p>
        </p:txBody>
      </p:sp>
      <p:sp>
        <p:nvSpPr>
          <p:cNvPr id="4" name="Slide Number Placeholder 3"/>
          <p:cNvSpPr>
            <a:spLocks noGrp="1"/>
          </p:cNvSpPr>
          <p:nvPr>
            <p:ph type="sldNum" sz="quarter" idx="10"/>
          </p:nvPr>
        </p:nvSpPr>
        <p:spPr/>
        <p:txBody>
          <a:bodyPr/>
          <a:lstStyle/>
          <a:p>
            <a:fld id="{0E0AE64E-D7E8-4024-8DCC-E55862F6600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743221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structuring daily alternate meals in your menu, it is crucial</a:t>
            </a:r>
            <a:r>
              <a:rPr lang="en-US" baseline="0"/>
              <a:t> to calculate how these items are contributing to the required weekly minimum amounts for </a:t>
            </a:r>
            <a:r>
              <a:rPr lang="en-US" b="1" baseline="0"/>
              <a:t>each</a:t>
            </a:r>
            <a:r>
              <a:rPr lang="en-US" baseline="0"/>
              <a:t> meal component, for each age/grade group.</a:t>
            </a:r>
          </a:p>
          <a:p>
            <a:endParaRPr lang="en-US" baseline="0"/>
          </a:p>
          <a:p>
            <a:r>
              <a:rPr lang="en-US" baseline="0"/>
              <a:t>This ensures that SFA’s are in compliance with meal pattern guidelines.  </a:t>
            </a:r>
          </a:p>
          <a:p>
            <a:endParaRPr lang="en-US" baseline="0"/>
          </a:p>
          <a:p>
            <a:r>
              <a:rPr lang="en-US" baseline="0"/>
              <a:t>Menu planners must calculate the amount of (ounce equivalents or cups) of meat/meat alternate, grain, fruit, and vegetable subgroups for EVERY reimbursable meal offered.</a:t>
            </a:r>
          </a:p>
          <a:p>
            <a:endParaRPr lang="en-US" baseline="0"/>
          </a:p>
          <a:p>
            <a:r>
              <a:rPr lang="en-US" baseline="0"/>
              <a:t>This includes any alternate meals such salads, assorted sandwiches, and yogurt meals.  </a:t>
            </a:r>
          </a:p>
          <a:p>
            <a:endParaRPr lang="en-US" baseline="0"/>
          </a:p>
          <a:p>
            <a:endParaRPr lang="en-US" baseline="0"/>
          </a:p>
          <a:p>
            <a:endParaRPr lang="en-US" baseline="0"/>
          </a:p>
        </p:txBody>
      </p:sp>
      <p:sp>
        <p:nvSpPr>
          <p:cNvPr id="4" name="Slide Number Placeholder 3"/>
          <p:cNvSpPr>
            <a:spLocks noGrp="1"/>
          </p:cNvSpPr>
          <p:nvPr>
            <p:ph type="sldNum" sz="quarter" idx="10"/>
          </p:nvPr>
        </p:nvSpPr>
        <p:spPr/>
        <p:txBody>
          <a:bodyPr/>
          <a:lstStyle/>
          <a:p>
            <a:fld id="{0E0AE64E-D7E8-4024-8DCC-E55862F66006}" type="slidenum">
              <a:rPr lang="en-US" smtClean="0"/>
              <a:t>12</a:t>
            </a:fld>
            <a:endParaRPr lang="en-US"/>
          </a:p>
        </p:txBody>
      </p:sp>
    </p:spTree>
    <p:extLst>
      <p:ext uri="{BB962C8B-B14F-4D97-AF65-F5344CB8AC3E}">
        <p14:creationId xmlns:p14="http://schemas.microsoft.com/office/powerpoint/2010/main" val="2557277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The daily alternate meal is</a:t>
            </a:r>
            <a:r>
              <a:rPr lang="en-US" baseline="0" dirty="0"/>
              <a:t> a Turkey and Cheese Deli Sandwich which credits as the following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turkey and cheese amounts were added together and  totaled 2 oz. eq. meat/meat alternate.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The Kaiser rolls credits 1. 75 oz. eq. towards the grain component.  </a:t>
            </a:r>
          </a:p>
          <a:p>
            <a:endParaRPr lang="en-US" baseline="0" dirty="0"/>
          </a:p>
          <a:p>
            <a:r>
              <a:rPr lang="en-US" baseline="0" dirty="0"/>
              <a:t>The Main entrée Chicken Patty on a WG bun credits as the following:</a:t>
            </a:r>
          </a:p>
          <a:p>
            <a:endParaRPr lang="en-US" baseline="0" dirty="0"/>
          </a:p>
          <a:p>
            <a:r>
              <a:rPr lang="en-US" sz="1200" kern="120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The</a:t>
            </a:r>
            <a:r>
              <a:rPr lang="en-US" sz="1200" u="none" kern="1200" baseline="0" dirty="0">
                <a:solidFill>
                  <a:schemeClr val="tx1"/>
                </a:solidFill>
                <a:effectLst/>
                <a:latin typeface="+mn-lt"/>
                <a:ea typeface="+mn-ea"/>
                <a:cs typeface="+mn-cs"/>
              </a:rPr>
              <a:t> chicken patty credits as </a:t>
            </a:r>
            <a:r>
              <a:rPr lang="en-US" baseline="0" dirty="0"/>
              <a:t>2.5 oz. eq. of meat/meat alternate. </a:t>
            </a:r>
          </a:p>
          <a:p>
            <a:endParaRPr lang="en-US" baseline="0" dirty="0"/>
          </a:p>
          <a:p>
            <a:r>
              <a:rPr lang="en-US" baseline="0" dirty="0"/>
              <a:t>The WG bun credits 2 oz. eq. and the breading on the chicken patty counts as 1 oz. eq. towards the grain component totaling 3 oz. eq. grain.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AE64E-D7E8-4024-8DCC-E55862F660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3221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this example we are going to determine what the lowest</a:t>
            </a:r>
            <a:r>
              <a:rPr lang="en-US" baseline="0" dirty="0"/>
              <a:t> creditable amount is offered for each component.</a:t>
            </a:r>
          </a:p>
          <a:p>
            <a:endParaRPr lang="en-US" baseline="0" dirty="0"/>
          </a:p>
          <a:p>
            <a:r>
              <a:rPr lang="en-US" dirty="0"/>
              <a:t>Step 1: Determine crediting</a:t>
            </a:r>
          </a:p>
          <a:p>
            <a:r>
              <a:rPr lang="en-US" dirty="0"/>
              <a:t>Step 2: Find the lowest amount of Meat/MA offered each day</a:t>
            </a:r>
          </a:p>
          <a:p>
            <a:r>
              <a:rPr lang="en-US" dirty="0"/>
              <a:t>Step 3: Add the lowest amount offered from each day throughout the week</a:t>
            </a:r>
          </a:p>
          <a:p>
            <a:endParaRPr lang="en-US" baseline="0" dirty="0"/>
          </a:p>
          <a:p>
            <a:r>
              <a:rPr lang="en-US" baseline="0" dirty="0"/>
              <a:t>Let’s start with the M/MA:  The Turkey Selection contains 1 oz. eq. Turkey and 1 oz. eq. American Cheese which totals 2 oz. m/ma.</a:t>
            </a:r>
          </a:p>
          <a:p>
            <a:endParaRPr lang="en-US" baseline="0" dirty="0"/>
          </a:p>
          <a:p>
            <a:r>
              <a:rPr lang="en-US" baseline="0" dirty="0"/>
              <a:t>The Chicken Patty on WG Bun contains 2.5 oz. eq. M/MA</a:t>
            </a:r>
          </a:p>
          <a:p>
            <a:endParaRPr lang="en-US" baseline="0" dirty="0"/>
          </a:p>
          <a:p>
            <a:r>
              <a:rPr lang="en-US" baseline="0" dirty="0"/>
              <a:t>So what would be the lowest creditable amount for the day?   It would be the Turkey Sandwich because the 2 oz. eq. is lower than the 2.5 oz. eq. chicken patty.  </a:t>
            </a:r>
          </a:p>
          <a:p>
            <a:endParaRPr lang="en-US" dirty="0"/>
          </a:p>
          <a:p>
            <a:r>
              <a:rPr lang="en-US" baseline="0" dirty="0"/>
              <a:t>You continue to calculate out the lowest creditable amount each day throughout the week and then compare to the weekly minimum requirements that are found on the meal pattern chart. </a:t>
            </a:r>
          </a:p>
          <a:p>
            <a:endParaRPr lang="en-US" baseline="0" dirty="0"/>
          </a:p>
          <a:p>
            <a:r>
              <a:rPr lang="en-US" baseline="0" dirty="0"/>
              <a:t>This must be done for grains, meat/ma, vegetables, fruit, and milk.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AE64E-D7E8-4024-8DCC-E55862F660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1164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fontAlgn="base">
              <a:spcBef>
                <a:spcPct val="30000"/>
              </a:spcBef>
              <a:spcAft>
                <a:spcPct val="0"/>
              </a:spcAft>
              <a:defRPr/>
            </a:pPr>
            <a:r>
              <a:rPr lang="en-US" dirty="0"/>
              <a:t>Here is an example of a K-5 menu.</a:t>
            </a:r>
            <a:r>
              <a:rPr lang="en-US" baseline="0" dirty="0"/>
              <a:t> We will be determining the grain component for this example. </a:t>
            </a:r>
          </a:p>
          <a:p>
            <a:endParaRPr lang="en-US" baseline="0" dirty="0"/>
          </a:p>
          <a:p>
            <a:r>
              <a:rPr lang="en-US" dirty="0"/>
              <a:t> So here we see that Pizza is our daily alternate which</a:t>
            </a:r>
            <a:r>
              <a:rPr lang="en-US" baseline="0" dirty="0"/>
              <a:t> needs to be counted along with the other meal options.</a:t>
            </a:r>
          </a:p>
          <a:p>
            <a:endParaRPr lang="en-US" baseline="0" dirty="0"/>
          </a:p>
          <a:p>
            <a:r>
              <a:rPr lang="en-US" baseline="0" dirty="0"/>
              <a:t>So we begin to f</a:t>
            </a:r>
            <a:r>
              <a:rPr lang="en-US" dirty="0"/>
              <a:t>ind the lowest amount of grain offered each day. </a:t>
            </a:r>
          </a:p>
          <a:p>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Monday: 1.5 oz. eq. (pizza) + Tuesday 1.5 oz. eq. (pizza) + Wednesday 1.5 oz. eq. (pizza) + Thursday </a:t>
            </a:r>
            <a:r>
              <a:rPr lang="en-US" b="0" dirty="0"/>
              <a:t>1</a:t>
            </a:r>
            <a:r>
              <a:rPr lang="en-US" b="0" baseline="0" dirty="0"/>
              <a:t> oz. eq. (Chicken Nugget )</a:t>
            </a:r>
            <a:r>
              <a:rPr lang="en-US" b="0" dirty="0"/>
              <a:t> </a:t>
            </a:r>
            <a:r>
              <a:rPr lang="en-US" dirty="0"/>
              <a:t>+ Friday 1.5 oz. eq. (pizza) = 7 oz. eq. grains offered weekly</a:t>
            </a:r>
          </a:p>
          <a:p>
            <a:endParaRPr lang="en-US" sz="1400" dirty="0"/>
          </a:p>
          <a:p>
            <a:r>
              <a:rPr lang="en-US" dirty="0"/>
              <a:t>While this menu meets the minimum daily requirement of 1 oz. eq. grain, the minimum </a:t>
            </a:r>
            <a:r>
              <a:rPr lang="en-US" b="1" dirty="0"/>
              <a:t>weekly</a:t>
            </a:r>
            <a:r>
              <a:rPr lang="en-US" dirty="0"/>
              <a:t> grain is deficient by 1 oz. eq. for grades K-5. </a:t>
            </a:r>
          </a:p>
          <a:p>
            <a:endParaRPr lang="en-US" dirty="0"/>
          </a:p>
          <a:p>
            <a:r>
              <a:rPr lang="en-US" dirty="0"/>
              <a:t>The required minimum weekly amount of grain oz. eq. for grades K-5 is 8 oz. eq. </a:t>
            </a:r>
          </a:p>
          <a:p>
            <a:endParaRPr lang="en-US" dirty="0"/>
          </a:p>
          <a:p>
            <a:r>
              <a:rPr lang="en-US" dirty="0"/>
              <a:t>There are many ways the menu planner can correct this menu in order to be in compliance. One option would be to serve a pizza daily that is 2 oz. eq. grain. Another option would be to only serve the 1.5 oz. grain oz. eq. pizza two days during this week. </a:t>
            </a:r>
          </a:p>
          <a:p>
            <a:endParaRPr lang="en-US" sz="1400" dirty="0"/>
          </a:p>
          <a:p>
            <a:r>
              <a:rPr lang="en-US" sz="1400" dirty="0"/>
              <a:t>Since the pizza is offered </a:t>
            </a:r>
            <a:r>
              <a:rPr lang="en-US" sz="1400" b="0" dirty="0"/>
              <a:t>every day for 5 days a week, it can never meet the minimum</a:t>
            </a:r>
            <a:r>
              <a:rPr lang="en-US" sz="1400" b="0" baseline="0" dirty="0"/>
              <a:t> weekly requirements because 1.5 oz. eq. x 5(days a week) =7.5 oz. eq. </a:t>
            </a:r>
            <a:endParaRPr lang="en-US" sz="1400" b="0" dirty="0"/>
          </a:p>
          <a:p>
            <a:pPr marL="628637" lvl="1" indent="-171447">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822F10-E9EF-4826-933D-54DD9261FC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7092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The daily alternate meal is</a:t>
            </a:r>
            <a:r>
              <a:rPr lang="en-US" baseline="0" dirty="0"/>
              <a:t> a Peanut Butter and Jelly Sandwich which credits:</a:t>
            </a:r>
          </a:p>
          <a:p>
            <a:r>
              <a:rPr lang="en-US" baseline="0" dirty="0"/>
              <a:t>2 oz. eq. of m/ma because we add the peanut butter with the cheese stick and it totaled 2 oz. eq. </a:t>
            </a:r>
          </a:p>
          <a:p>
            <a:endParaRPr lang="en-US" baseline="0" dirty="0"/>
          </a:p>
          <a:p>
            <a:r>
              <a:rPr lang="en-US" baseline="0" dirty="0"/>
              <a:t>Some alternative options for a meat/meat alternate are offering 4 tbsp. of peanut butter to equal a 2 oz. eq. M/MA or offer a 4 oz. yogurt instead of the cheese stick which is 1 oz. meat/meat alternate and add with the peanut butter. </a:t>
            </a:r>
          </a:p>
          <a:p>
            <a:endParaRPr lang="en-US" baseline="0" dirty="0"/>
          </a:p>
          <a:p>
            <a:r>
              <a:rPr lang="en-US" baseline="0" dirty="0"/>
              <a:t> The whole wheat bread credits 2 oz. eq. towards the grain component.  </a:t>
            </a:r>
          </a:p>
          <a:p>
            <a:endParaRPr lang="en-US" baseline="0" dirty="0"/>
          </a:p>
          <a:p>
            <a:r>
              <a:rPr lang="en-US" baseline="0" dirty="0"/>
              <a:t>The Main entrée offers a Whole Wheat Cheese and Sausage Pizza which credits as the following:</a:t>
            </a:r>
          </a:p>
          <a:p>
            <a:endParaRPr lang="en-US" baseline="0" dirty="0"/>
          </a:p>
          <a:p>
            <a:r>
              <a:rPr lang="en-US" baseline="0" dirty="0"/>
              <a:t>The cheese and the sausage total 3 oz. eq. of m/ma. </a:t>
            </a:r>
          </a:p>
          <a:p>
            <a:endParaRPr lang="en-US" baseline="0" dirty="0"/>
          </a:p>
          <a:p>
            <a:r>
              <a:rPr lang="en-US" baseline="0" dirty="0"/>
              <a:t>The WW crust credits 2.5 oz. eq. towards the grain component. </a:t>
            </a:r>
          </a:p>
          <a:p>
            <a:endParaRPr lang="en-US" baseline="0" dirty="0"/>
          </a:p>
          <a:p>
            <a:r>
              <a:rPr lang="en-US" baseline="0" dirty="0"/>
              <a:t>For Lunch 5 components must be offered in the minimum required components. In this example: the Peanut Butter and Jelly Sandwich and the Whole Wheat Cheese and Pepperoni Pizza offered (Meat/MA, Grain, Vegetable, Fruit, Milk).</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AE64E-D7E8-4024-8DCC-E55862F660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8367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this example we are going to determine what the lowest</a:t>
            </a:r>
            <a:r>
              <a:rPr lang="en-US" baseline="0" dirty="0"/>
              <a:t> creditable amount is offered for each component.</a:t>
            </a:r>
          </a:p>
          <a:p>
            <a:endParaRPr lang="en-US" baseline="0" dirty="0"/>
          </a:p>
          <a:p>
            <a:r>
              <a:rPr lang="en-US" dirty="0"/>
              <a:t>Step 1: Determine crediting</a:t>
            </a:r>
          </a:p>
          <a:p>
            <a:r>
              <a:rPr lang="en-US" dirty="0"/>
              <a:t>Step 2: Find the lowest amount offered each day</a:t>
            </a:r>
          </a:p>
          <a:p>
            <a:r>
              <a:rPr lang="en-US" dirty="0"/>
              <a:t>Step 3: Add the lowest amount offered from each day throughout the week</a:t>
            </a:r>
          </a:p>
          <a:p>
            <a:endParaRPr lang="en-US" baseline="0" dirty="0"/>
          </a:p>
          <a:p>
            <a:r>
              <a:rPr lang="en-US" baseline="0" dirty="0"/>
              <a:t>Let’s start with the M/MA:  The PB&amp;J Selection contains 1 oz. eq. Peanut Butter and 1 oz. eq. Cheese Stick which totals 2 oz. m/ma.</a:t>
            </a:r>
          </a:p>
          <a:p>
            <a:endParaRPr lang="en-US" baseline="0" dirty="0"/>
          </a:p>
          <a:p>
            <a:r>
              <a:rPr lang="en-US" baseline="0" dirty="0"/>
              <a:t>The Pizza contains 3 oz. eq. M/MA  from the cheese and sausage on the pizza. </a:t>
            </a:r>
          </a:p>
          <a:p>
            <a:endParaRPr lang="en-US" baseline="0" dirty="0"/>
          </a:p>
          <a:p>
            <a:r>
              <a:rPr lang="en-US" baseline="0" dirty="0"/>
              <a:t>So what would be the lowest creditable amount for the day?   It would be the PB&amp;J because the 2 oz. eq. is lower than the 3 oz. eq. Pizza.  </a:t>
            </a:r>
          </a:p>
          <a:p>
            <a:endParaRPr lang="en-US" dirty="0"/>
          </a:p>
          <a:p>
            <a:r>
              <a:rPr lang="en-US" baseline="0" dirty="0"/>
              <a:t>You continue to calculate out the lowest creditable amount each day throughout the week and then compare to the weekly minimum requirements that are found on the meal pattern chart. </a:t>
            </a:r>
          </a:p>
          <a:p>
            <a:endParaRPr lang="en-US" baseline="0" dirty="0"/>
          </a:p>
          <a:p>
            <a:r>
              <a:rPr lang="en-US" baseline="0" dirty="0"/>
              <a:t>This must be done for grains, meat/ma, vegetables, fruit, and milk.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AE64E-D7E8-4024-8DCC-E55862F660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1612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fontAlgn="base">
              <a:spcBef>
                <a:spcPct val="30000"/>
              </a:spcBef>
              <a:spcAft>
                <a:spcPct val="0"/>
              </a:spcAft>
              <a:defRPr/>
            </a:pPr>
            <a:r>
              <a:rPr lang="en-US" dirty="0"/>
              <a:t>Here is an example of a 9-12 menu.</a:t>
            </a:r>
            <a:r>
              <a:rPr lang="en-US" baseline="0" dirty="0"/>
              <a:t> We will be determining the </a:t>
            </a:r>
            <a:r>
              <a:rPr lang="en-US" b="1" baseline="0" dirty="0"/>
              <a:t>grain </a:t>
            </a:r>
            <a:r>
              <a:rPr lang="en-US" baseline="0" dirty="0"/>
              <a:t>component for this example. </a:t>
            </a:r>
          </a:p>
          <a:p>
            <a:endParaRPr lang="en-US" baseline="0" dirty="0"/>
          </a:p>
          <a:p>
            <a:r>
              <a:rPr lang="en-US" dirty="0"/>
              <a:t> So here we see that a</a:t>
            </a:r>
            <a:r>
              <a:rPr lang="en-US" baseline="0" dirty="0"/>
              <a:t> Chef Salad</a:t>
            </a:r>
            <a:r>
              <a:rPr lang="en-US" dirty="0"/>
              <a:t> is our daily alternate which</a:t>
            </a:r>
            <a:r>
              <a:rPr lang="en-US" baseline="0" dirty="0"/>
              <a:t> needs to be counted along with the other meal options.</a:t>
            </a:r>
          </a:p>
          <a:p>
            <a:endParaRPr lang="en-US" baseline="0" dirty="0"/>
          </a:p>
          <a:p>
            <a:r>
              <a:rPr lang="en-US" baseline="0" dirty="0"/>
              <a:t>So we begin to f</a:t>
            </a:r>
            <a:r>
              <a:rPr lang="en-US" dirty="0"/>
              <a:t>ind the lowest amount of grain offered each day. </a:t>
            </a:r>
          </a:p>
          <a:p>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Monday: 1 oz. eq. (Chef Salad) + Tuesday 1 oz. eq. (Chef Salad) + Wednesday 1 oz. eq. (Chef Salad) + Thursday </a:t>
            </a:r>
            <a:r>
              <a:rPr lang="en-US" b="0" dirty="0"/>
              <a:t>1</a:t>
            </a:r>
            <a:r>
              <a:rPr lang="en-US" b="0" baseline="0" dirty="0"/>
              <a:t> oz. eq. (Chicken Nugget)</a:t>
            </a:r>
            <a:r>
              <a:rPr lang="en-US" b="0" dirty="0"/>
              <a:t> </a:t>
            </a:r>
            <a:r>
              <a:rPr lang="en-US" dirty="0"/>
              <a:t>+ Friday 1 oz. eq. (Chef Salad) = 5 oz. eq. grains offered weekly</a:t>
            </a:r>
          </a:p>
          <a:p>
            <a:endParaRPr lang="en-US" sz="1400" dirty="0"/>
          </a:p>
          <a:p>
            <a:r>
              <a:rPr lang="en-US" dirty="0"/>
              <a:t>Keep in mind that the minimum daily requirement for grades 9-12 is 2 oz. eq. grain, so  the minimum </a:t>
            </a:r>
            <a:r>
              <a:rPr lang="en-US" b="1" dirty="0"/>
              <a:t>daily</a:t>
            </a:r>
            <a:r>
              <a:rPr lang="en-US" baseline="0" dirty="0"/>
              <a:t> and </a:t>
            </a:r>
            <a:r>
              <a:rPr lang="en-US" b="1" dirty="0"/>
              <a:t>weekly</a:t>
            </a:r>
            <a:r>
              <a:rPr lang="en-US" dirty="0"/>
              <a:t> grain is deficient by 1 oz. eq. daily</a:t>
            </a:r>
            <a:r>
              <a:rPr lang="en-US" baseline="0" dirty="0"/>
              <a:t> and 5 oz. eq. weekly</a:t>
            </a:r>
            <a:r>
              <a:rPr lang="en-US" dirty="0"/>
              <a:t> for grades 9-12. </a:t>
            </a:r>
          </a:p>
          <a:p>
            <a:endParaRPr lang="en-US" dirty="0"/>
          </a:p>
          <a:p>
            <a:r>
              <a:rPr lang="en-US" dirty="0"/>
              <a:t>The required minimum weekly amount of grain oz. eq. for grades 9-12 is 10 oz. eq. </a:t>
            </a:r>
          </a:p>
          <a:p>
            <a:endParaRPr lang="en-US" dirty="0"/>
          </a:p>
          <a:p>
            <a:r>
              <a:rPr lang="en-US" dirty="0"/>
              <a:t>There are many ways the menu planner can correct this menu in order to be in compliance. One option would be to serve a dinner roll or breadstick with the chef salad that is 2 oz. eq. grain</a:t>
            </a:r>
            <a:r>
              <a:rPr lang="en-US" baseline="0" dirty="0"/>
              <a:t> (that could also be served with the chicken nuggets). </a:t>
            </a:r>
          </a:p>
          <a:p>
            <a:endParaRPr lang="en-US" sz="1400" dirty="0"/>
          </a:p>
          <a:p>
            <a:r>
              <a:rPr lang="en-US" sz="1400" dirty="0"/>
              <a:t>If the chef salad was offered every day for 5 days a week, it could never meet the minimum</a:t>
            </a:r>
            <a:r>
              <a:rPr lang="en-US" sz="1400" baseline="0" dirty="0"/>
              <a:t> weekly requirements as it is on this menu because 1 oz. eq. x 5</a:t>
            </a:r>
            <a:r>
              <a:rPr lang="en-US" sz="1400" dirty="0"/>
              <a:t> </a:t>
            </a:r>
            <a:r>
              <a:rPr lang="en-US" sz="1400" baseline="0" dirty="0"/>
              <a:t>(days a week) =5 oz. eq. weekly.</a:t>
            </a:r>
            <a:r>
              <a:rPr lang="en-US" sz="1400" dirty="0"/>
              <a:t>  </a:t>
            </a:r>
            <a:endParaRPr lang="en-US" sz="1400" dirty="0">
              <a:cs typeface="Calibri"/>
            </a:endParaRPr>
          </a:p>
          <a:p>
            <a:pPr marL="628637" lvl="1" indent="-17144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822F10-E9EF-4826-933D-54DD9261FC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7092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errors typically seen for alternate daily meals include the following examples:</a:t>
            </a:r>
          </a:p>
          <a:p>
            <a:endParaRPr lang="en-US" dirty="0"/>
          </a:p>
          <a:p>
            <a:pPr marL="171450" indent="-171450">
              <a:buFontTx/>
              <a:buChar char="-"/>
            </a:pPr>
            <a:r>
              <a:rPr lang="en-US" dirty="0"/>
              <a:t>PB&amp;J</a:t>
            </a:r>
            <a:r>
              <a:rPr lang="en-US" baseline="0" dirty="0"/>
              <a:t> Sandwich with only 1 oz. eq.  grain equivalent and 1 oz. eq.  meat/meat alternate (2 TBSP or peanut butter = 1 oz. eq. meat alternate)</a:t>
            </a:r>
          </a:p>
          <a:p>
            <a:pPr marL="0" indent="0">
              <a:buFontTx/>
              <a:buNone/>
            </a:pPr>
            <a:endParaRPr lang="en-US" baseline="0" dirty="0"/>
          </a:p>
          <a:p>
            <a:pPr marL="171450" indent="-171450">
              <a:buFontTx/>
              <a:buChar char="-"/>
            </a:pPr>
            <a:r>
              <a:rPr lang="en-US" baseline="0" dirty="0"/>
              <a:t>Chef Salad only served with 1 oz. eq. grain equivalent </a:t>
            </a:r>
          </a:p>
          <a:p>
            <a:pPr marL="0" indent="0">
              <a:buFontTx/>
              <a:buNone/>
            </a:pPr>
            <a:endParaRPr lang="en-US" baseline="0" dirty="0"/>
          </a:p>
          <a:p>
            <a:pPr marL="171450" indent="-171450">
              <a:buFontTx/>
              <a:buChar char="-"/>
            </a:pPr>
            <a:r>
              <a:rPr lang="en-US" baseline="0" dirty="0"/>
              <a:t>Yogurt meal only served with 1 oz. eq. grain equivalent </a:t>
            </a:r>
          </a:p>
          <a:p>
            <a:pPr marL="0" indent="0">
              <a:buFontTx/>
              <a:buNone/>
            </a:pPr>
            <a:endParaRPr lang="en-US" baseline="0" dirty="0"/>
          </a:p>
          <a:p>
            <a:pPr marL="171450" indent="-171450">
              <a:buFontTx/>
              <a:buChar char="-"/>
            </a:pPr>
            <a:r>
              <a:rPr lang="en-US" baseline="0" dirty="0"/>
              <a:t>Cereals or muffins only served in 1 oz. eq.  portions at breakfast</a:t>
            </a:r>
          </a:p>
          <a:p>
            <a:pPr marL="171450" indent="-171450">
              <a:buFontTx/>
              <a:buChar char="-"/>
            </a:pPr>
            <a:endParaRPr lang="en-US" baseline="0" dirty="0"/>
          </a:p>
          <a:p>
            <a:pPr marL="171450" indent="-171450">
              <a:buFontTx/>
              <a:buChar char="-"/>
            </a:pPr>
            <a:r>
              <a:rPr lang="en-US" baseline="0" dirty="0"/>
              <a:t>Deli meat is not ounce for ounce. Schools must have product formulation statements showing how the deli meat credits. For example, 2 slices of turkey = 2oz M/MA</a:t>
            </a:r>
            <a:r>
              <a:rPr lang="en-US" dirty="0"/>
              <a:t>  (2 oz of sliced turkey product is not 2 oz of actual meat, due to fillers and other added ingredients)</a:t>
            </a:r>
            <a:endParaRPr lang="en-US" baseline="0" dirty="0">
              <a:cs typeface="Calibri"/>
            </a:endParaRPr>
          </a:p>
          <a:p>
            <a:pPr marL="171450" indent="-171450">
              <a:buFontTx/>
              <a:buChar char="-"/>
            </a:pPr>
            <a:endParaRPr lang="en-US" baseline="0" dirty="0"/>
          </a:p>
          <a:p>
            <a:pPr marL="171450" indent="-171450">
              <a:buFontTx/>
              <a:buChar char="-"/>
            </a:pPr>
            <a:r>
              <a:rPr lang="en-US" baseline="0" dirty="0"/>
              <a:t>Don’t forget that breakfast and lunch both have daily and weekly minimum amounts. </a:t>
            </a:r>
          </a:p>
          <a:p>
            <a:pPr marL="0" indent="0">
              <a:buFontTx/>
              <a:buNone/>
            </a:pPr>
            <a:endParaRPr lang="en-US" baseline="0"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AE64E-D7E8-4024-8DCC-E55862F660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6749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Daily</a:t>
            </a:r>
            <a:r>
              <a:rPr lang="en-US" baseline="0" dirty="0"/>
              <a:t> alternate meals can be an option in addition to your featured entrée.</a:t>
            </a:r>
            <a:r>
              <a:rPr lang="en-US" dirty="0"/>
              <a:t> </a:t>
            </a:r>
            <a:r>
              <a:rPr lang="en-US" baseline="0" dirty="0"/>
              <a:t> Daily alternate meals are not required for the National School Lunch Program or School Breakfast Program</a:t>
            </a:r>
            <a:r>
              <a:rPr lang="en-US" dirty="0"/>
              <a:t>. </a:t>
            </a:r>
            <a:r>
              <a:rPr lang="en-US" baseline="0" dirty="0"/>
              <a:t> </a:t>
            </a:r>
            <a:r>
              <a:rPr lang="en-US" dirty="0"/>
              <a:t>However</a:t>
            </a:r>
            <a:r>
              <a:rPr lang="en-US" baseline="0" dirty="0"/>
              <a:t>, the menu planner may find advantages to having multiple meal choices for students.</a:t>
            </a:r>
            <a:r>
              <a:rPr lang="en-US" dirty="0"/>
              <a:t> </a:t>
            </a:r>
            <a:endParaRPr lang="en-US" baseline="0" dirty="0"/>
          </a:p>
          <a:p>
            <a:endParaRPr lang="en-US" baseline="0" dirty="0"/>
          </a:p>
          <a:p>
            <a:r>
              <a:rPr lang="en-US" baseline="0" dirty="0"/>
              <a:t>These Advantages may include exposure to new or different foods and increased student participation which will increase Program revenue.  </a:t>
            </a:r>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AE64E-D7E8-4024-8DCC-E55862F660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3869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information</a:t>
            </a:r>
            <a:r>
              <a:rPr lang="en-US" baseline="0" dirty="0"/>
              <a:t> to remember includes:</a:t>
            </a:r>
          </a:p>
          <a:p>
            <a:endParaRPr lang="en-US" baseline="0" dirty="0"/>
          </a:p>
          <a:p>
            <a:r>
              <a:rPr lang="en-US" dirty="0"/>
              <a:t>Graham crackers are commonly used in yogurt meals.</a:t>
            </a:r>
            <a:r>
              <a:rPr lang="en-US" baseline="0" dirty="0"/>
              <a:t> However, please remember that graham crackers are considered a grain based dessert at </a:t>
            </a:r>
            <a:r>
              <a:rPr lang="en-US" b="1" i="0" baseline="0" dirty="0"/>
              <a:t>lunch</a:t>
            </a:r>
            <a:r>
              <a:rPr lang="en-US" i="0" baseline="0" dirty="0"/>
              <a:t> </a:t>
            </a:r>
            <a:r>
              <a:rPr lang="en-US" baseline="0" dirty="0"/>
              <a:t>and cannot exceed 2 oz. eq. per week.</a:t>
            </a:r>
          </a:p>
          <a:p>
            <a:endParaRPr lang="en-US" baseline="0" dirty="0"/>
          </a:p>
          <a:p>
            <a:r>
              <a:rPr lang="en-US" baseline="0" dirty="0"/>
              <a:t>Graham crackers may be used at breakfast with no maximum requirements.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All grains must be whole grain rich</a:t>
            </a:r>
          </a:p>
          <a:p>
            <a:endParaRPr lang="en-US" baseline="0" dirty="0"/>
          </a:p>
          <a:p>
            <a:endParaRPr lang="en-US" baseline="0" dirty="0"/>
          </a:p>
          <a:p>
            <a:r>
              <a:rPr lang="en-US" baseline="0" dirty="0"/>
              <a:t>SFAs must provide documentation on how food components/items credit. This can be in the form of product formulation statements, using exhibit A, or using CN Labels. </a:t>
            </a:r>
          </a:p>
          <a:p>
            <a:endParaRPr lang="en-US" baseline="0" dirty="0"/>
          </a:p>
          <a:p>
            <a:r>
              <a:rPr lang="en-US" baseline="0" dirty="0"/>
              <a:t>Menu planners must offer at least 1 oz. eq. grain before they can offer a M/MA for breakfast. </a:t>
            </a:r>
          </a:p>
          <a:p>
            <a:endParaRPr lang="en-US" baseline="0" dirty="0"/>
          </a:p>
          <a:p>
            <a:r>
              <a:rPr lang="en-US" baseline="0" dirty="0"/>
              <a:t>M/MA commercial or processed products are usually not ounce for ounce. These processed products contain fillers, other ingredients and water. You must have a product formulation statement or a CN Label to demonstrate the crediting.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AE64E-D7E8-4024-8DCC-E55862F660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6746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avoid having any errors with alternate daily meals, try these suggestions to improve compliance and meet weekly requirements:</a:t>
            </a:r>
          </a:p>
          <a:p>
            <a:endParaRPr lang="en-US" dirty="0"/>
          </a:p>
          <a:p>
            <a:pPr marL="171450" indent="-171450">
              <a:buFontTx/>
              <a:buChar char="-"/>
            </a:pPr>
            <a:r>
              <a:rPr lang="en-US" baseline="0" dirty="0"/>
              <a:t>Pair PB&amp;J sandwich with a 4 oz. yogurt or 1 oz. cheese stick</a:t>
            </a:r>
          </a:p>
          <a:p>
            <a:pPr marL="0" indent="0">
              <a:buFontTx/>
              <a:buNone/>
            </a:pPr>
            <a:endParaRPr lang="en-US" baseline="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a:t>All  commercially prepared processed meats need a CN label or Product Formulation Statement demonstrating crediting</a:t>
            </a:r>
          </a:p>
          <a:p>
            <a:pPr marL="0" indent="0">
              <a:buFontTx/>
              <a:buNone/>
            </a:pPr>
            <a:endParaRPr lang="en-US" baseline="0" dirty="0"/>
          </a:p>
          <a:p>
            <a:pPr marL="171450" indent="-171450">
              <a:buFontTx/>
              <a:buChar char="-"/>
            </a:pPr>
            <a:r>
              <a:rPr lang="en-US" baseline="0" dirty="0"/>
              <a:t>Use deli meats with a CN label or product formulation statement (since 1 oz.  deli meat typical does not equal 1 oz. eq. m/ma) </a:t>
            </a:r>
          </a:p>
          <a:p>
            <a:pPr marL="0" indent="0">
              <a:buFontTx/>
              <a:buNone/>
            </a:pPr>
            <a:endParaRPr lang="en-US" baseline="0" dirty="0"/>
          </a:p>
          <a:p>
            <a:pPr marL="171450" indent="-171450">
              <a:buFontTx/>
              <a:buChar char="-"/>
            </a:pPr>
            <a:r>
              <a:rPr lang="en-US" baseline="0" dirty="0"/>
              <a:t>Pair Chef Salad with 2 oz. grain equivalent dinner roll or 2 (1 oz.) dinner rolls </a:t>
            </a:r>
          </a:p>
          <a:p>
            <a:pPr marL="0" indent="0">
              <a:buFontTx/>
              <a:buNone/>
            </a:pPr>
            <a:endParaRPr lang="en-US" baseline="0" dirty="0"/>
          </a:p>
          <a:p>
            <a:pPr marL="171450" indent="-171450">
              <a:buFontTx/>
              <a:buChar char="-"/>
            </a:pPr>
            <a:r>
              <a:rPr lang="en-US" baseline="0" dirty="0"/>
              <a:t>Serve 2 oz. grain equivalent granola (½ cup) with yogurt meal or 1 oz. grain equivalent granola (¼ cup) and a 1 oz. grain equivalent dinner roll</a:t>
            </a:r>
          </a:p>
          <a:p>
            <a:pPr marL="0" indent="0">
              <a:buFontTx/>
              <a:buNone/>
            </a:pPr>
            <a:endParaRPr lang="en-US" baseline="0" dirty="0"/>
          </a:p>
          <a:p>
            <a:pPr marL="171450" indent="-171450">
              <a:buFontTx/>
              <a:buChar char="-"/>
            </a:pPr>
            <a:r>
              <a:rPr lang="en-US" baseline="0" dirty="0"/>
              <a:t>Allow students to take 2 (1 oz.) cereal cups or 2 (1 oz.) muffins or pair with another item to equal 2 oz. eq.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AE64E-D7E8-4024-8DCC-E55862F660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2022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Thank you.  This concludes Alternate Daily Meals.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Remember to record completion of this training for Annual Professional Standards Training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If you have any additional questions, please do not hesitate to call or email us.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942330-F19B-49BB-AE37-1A9BB45B55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3372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start planning alternate meals it is critical to know what your customers like and what do they require.  Talking with the students and staff or completing a survey will help access customer preferences.  What specific foods would they purchase.? How much time do they have for lunch?  Do they want hot or cold options or do they require a grab and go or a hand-held type option.</a:t>
            </a:r>
          </a:p>
          <a:p>
            <a:endParaRPr lang="en-US" dirty="0"/>
          </a:p>
          <a:p>
            <a:r>
              <a:rPr lang="en-US" dirty="0"/>
              <a:t>Also keep in mind your staffing and available equipment.  Offering alternate meal options cannot overwhelm your staff or the equipment you have available.  </a:t>
            </a:r>
          </a:p>
        </p:txBody>
      </p:sp>
      <p:sp>
        <p:nvSpPr>
          <p:cNvPr id="4" name="Slide Number Placeholder 3"/>
          <p:cNvSpPr>
            <a:spLocks noGrp="1"/>
          </p:cNvSpPr>
          <p:nvPr>
            <p:ph type="sldNum" sz="quarter" idx="5"/>
          </p:nvPr>
        </p:nvSpPr>
        <p:spPr/>
        <p:txBody>
          <a:bodyPr/>
          <a:lstStyle/>
          <a:p>
            <a:fld id="{09455986-4B21-4D97-82E7-A95FD4AC994E}" type="slidenum">
              <a:rPr lang="en-US" smtClean="0"/>
              <a:t>3</a:t>
            </a:fld>
            <a:endParaRPr lang="en-US"/>
          </a:p>
        </p:txBody>
      </p:sp>
    </p:spTree>
    <p:extLst>
      <p:ext uri="{BB962C8B-B14F-4D97-AF65-F5344CB8AC3E}">
        <p14:creationId xmlns:p14="http://schemas.microsoft.com/office/powerpoint/2010/main" val="2731284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a:t>
            </a:r>
            <a:r>
              <a:rPr lang="en-US" baseline="0" dirty="0"/>
              <a:t> common alternate meal examples for lunch</a:t>
            </a:r>
            <a:r>
              <a:rPr lang="en-US" dirty="0"/>
              <a:t>:</a:t>
            </a:r>
          </a:p>
          <a:p>
            <a:endParaRPr lang="en-US" dirty="0"/>
          </a:p>
          <a:p>
            <a:pPr marL="171450" indent="-171450">
              <a:buFontTx/>
              <a:buChar char="-"/>
            </a:pPr>
            <a:r>
              <a:rPr lang="en-US" baseline="0" dirty="0"/>
              <a:t>Peanut butter and jelly sandwich</a:t>
            </a:r>
          </a:p>
          <a:p>
            <a:pPr marL="171450" indent="-171450">
              <a:buFontTx/>
              <a:buChar char="-"/>
            </a:pPr>
            <a:r>
              <a:rPr lang="en-US" baseline="0" dirty="0"/>
              <a:t>Assorted Deli Sandwiches </a:t>
            </a:r>
          </a:p>
          <a:p>
            <a:pPr marL="171450" indent="-171450">
              <a:buFontTx/>
              <a:buChar char="-"/>
            </a:pPr>
            <a:r>
              <a:rPr lang="en-US" baseline="0" dirty="0"/>
              <a:t>Yogurt Meal</a:t>
            </a:r>
          </a:p>
          <a:p>
            <a:pPr marL="171450" indent="-171450">
              <a:buFontTx/>
              <a:buChar char="-"/>
            </a:pPr>
            <a:r>
              <a:rPr lang="en-US" baseline="0" dirty="0"/>
              <a:t>Chef Salads, Vegetarian Salad with Cheese, Taco Salad, </a:t>
            </a:r>
          </a:p>
          <a:p>
            <a:pPr marL="0" indent="0">
              <a:buFontTx/>
              <a:buNone/>
            </a:pPr>
            <a:endParaRPr lang="en-US" baseline="0" dirty="0"/>
          </a:p>
          <a:p>
            <a:pPr marL="0" indent="0">
              <a:buFontTx/>
              <a:buNone/>
            </a:pPr>
            <a:r>
              <a:rPr lang="en-US" baseline="0" dirty="0"/>
              <a:t>Breakfast Meals may include:</a:t>
            </a:r>
          </a:p>
          <a:p>
            <a:pPr marL="171450" indent="-171450">
              <a:buFontTx/>
              <a:buChar char="-"/>
            </a:pPr>
            <a:endParaRPr lang="en-US" baseline="0" dirty="0"/>
          </a:p>
          <a:p>
            <a:pPr marL="171450" indent="-171450">
              <a:buFontTx/>
              <a:buChar char="-"/>
            </a:pPr>
            <a:r>
              <a:rPr lang="en-US" baseline="0" dirty="0"/>
              <a:t>Assorted Cereals </a:t>
            </a:r>
          </a:p>
          <a:p>
            <a:pPr marL="171450" indent="-171450">
              <a:buFontTx/>
              <a:buChar char="-"/>
            </a:pPr>
            <a:r>
              <a:rPr lang="en-US" baseline="0" dirty="0"/>
              <a:t>Assorted Muffins </a:t>
            </a:r>
          </a:p>
          <a:p>
            <a:pPr marL="171450" indent="-171450">
              <a:buFontTx/>
              <a:buChar char="-"/>
            </a:pPr>
            <a:r>
              <a:rPr lang="en-US" baseline="0" dirty="0"/>
              <a:t>Yogurt Meal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AE64E-D7E8-4024-8DCC-E55862F660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9890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Slide Image Placeholder 1"/>
          <p:cNvSpPr>
            <a:spLocks noGrp="1" noRot="1" noChangeAspect="1"/>
          </p:cNvSpPr>
          <p:nvPr>
            <p:ph type="sldImg"/>
          </p:nvPr>
        </p:nvSpPr>
        <p:spPr bwMode="auto">
          <a:xfrm>
            <a:off x="-573088" y="300038"/>
            <a:ext cx="8004176" cy="4503737"/>
          </a:xfrm>
          <a:noFill/>
          <a:ln>
            <a:solidFill>
              <a:srgbClr val="000000"/>
            </a:solidFill>
            <a:miter lim="800000"/>
            <a:headEnd/>
            <a:tailEnd/>
          </a:ln>
        </p:spPr>
      </p:sp>
      <p:sp>
        <p:nvSpPr>
          <p:cNvPr id="3" name="Notes Placeholder 2"/>
          <p:cNvSpPr>
            <a:spLocks noGrp="1"/>
          </p:cNvSpPr>
          <p:nvPr>
            <p:ph type="body" idx="1"/>
          </p:nvPr>
        </p:nvSpPr>
        <p:spPr>
          <a:xfrm>
            <a:off x="381001" y="4946755"/>
            <a:ext cx="6096000" cy="3897443"/>
          </a:xfrm>
        </p:spPr>
        <p:txBody>
          <a:bodyPr wrap="square" numCol="1" anchor="t" anchorCtr="0" compatLnSpc="1">
            <a:prstTxWarp prst="textNoShape">
              <a:avLst/>
            </a:prstTxWarp>
          </a:bodyPr>
          <a:lstStyle/>
          <a:p>
            <a:pPr>
              <a:spcBef>
                <a:spcPct val="0"/>
              </a:spcBef>
            </a:pPr>
            <a:r>
              <a:rPr lang="en-US" sz="1400" b="1" dirty="0"/>
              <a:t>When offering alternative meals at lunch and breakfast, the meals offered at lunch must comply to the Food Based Meal Pattern requirements.  Here is a quick recap:</a:t>
            </a:r>
          </a:p>
          <a:p>
            <a:pPr>
              <a:spcBef>
                <a:spcPct val="0"/>
              </a:spcBef>
            </a:pPr>
            <a:endParaRPr lang="en-US" sz="1400" b="1" dirty="0"/>
          </a:p>
          <a:p>
            <a:pPr>
              <a:spcBef>
                <a:spcPct val="0"/>
              </a:spcBef>
            </a:pPr>
            <a:r>
              <a:rPr lang="en-US" sz="1400" b="1" dirty="0"/>
              <a:t>For lunch</a:t>
            </a:r>
            <a:r>
              <a:rPr lang="en-US" sz="1400" dirty="0"/>
              <a:t>, the menu planner</a:t>
            </a:r>
            <a:r>
              <a:rPr lang="en-US" sz="1400" baseline="0" dirty="0"/>
              <a:t> must offer the following components: </a:t>
            </a:r>
            <a:r>
              <a:rPr lang="en-US" sz="1400" dirty="0"/>
              <a:t>fruits, vegetables (including the five vegetable subgroups listed on the slide), grains, meat/meat alternates, and fluid milk.  </a:t>
            </a:r>
          </a:p>
          <a:p>
            <a:pPr>
              <a:spcBef>
                <a:spcPct val="0"/>
              </a:spcBef>
              <a:defRPr/>
            </a:pPr>
            <a:endParaRPr lang="en-US" sz="1400" dirty="0"/>
          </a:p>
          <a:p>
            <a:pPr>
              <a:spcBef>
                <a:spcPct val="0"/>
              </a:spcBef>
            </a:pPr>
            <a:r>
              <a:rPr lang="en-US" sz="1400" dirty="0"/>
              <a:t>In addition</a:t>
            </a:r>
            <a:r>
              <a:rPr lang="en-US" sz="1400" baseline="0" dirty="0"/>
              <a:t>, the menu planner must ensure the menu is in compliance with the dietary specifications for each age/grade group. The dietary specifications include: minimum and maximum range for calories, and a maximum amount for saturated fat, sodium, and trans fat. </a:t>
            </a:r>
          </a:p>
          <a:p>
            <a:pPr>
              <a:spcBef>
                <a:spcPct val="0"/>
              </a:spcBef>
            </a:pPr>
            <a:endParaRPr lang="en-US" sz="1400" baseline="0" dirty="0"/>
          </a:p>
          <a:p>
            <a:pPr marL="0" marR="0" lvl="0" indent="0" algn="l" defTabSz="920097"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n-lt"/>
                <a:ea typeface="+mn-ea"/>
                <a:cs typeface="+mn-cs"/>
              </a:rPr>
              <a:t>For breakfast</a:t>
            </a:r>
            <a:r>
              <a:rPr kumimoji="0" lang="en-US" sz="1400" b="0" i="0" u="none" strike="noStrike" kern="1200" cap="none" spc="0" normalizeH="0" baseline="0" noProof="0" dirty="0">
                <a:ln>
                  <a:noFill/>
                </a:ln>
                <a:solidFill>
                  <a:prstClr val="black"/>
                </a:solidFill>
                <a:effectLst/>
                <a:uLnTx/>
                <a:uFillTx/>
                <a:latin typeface="+mn-lt"/>
                <a:ea typeface="+mn-ea"/>
                <a:cs typeface="+mn-cs"/>
              </a:rPr>
              <a:t>, the menu planner must offer three components: fruits/vegetables, grains, and fluid milk.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When implementing offer vs. serve for breakfast, the menu planner must offer 4 items within the 3 components (Grain, Fruit, Milk). </a:t>
            </a:r>
          </a:p>
          <a:p>
            <a:pPr>
              <a:spcBef>
                <a:spcPct val="0"/>
              </a:spcBef>
            </a:pPr>
            <a:endParaRPr lang="en-US" sz="1400" baseline="0" dirty="0"/>
          </a:p>
          <a:p>
            <a:pPr marL="0" marR="0" lvl="0" indent="0" algn="l" defTabSz="920097"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Meat/Meat Alternate is optional for breakfast. If the menu planner chooses to offer a Meat/Meat Alternate for breakfast, they must first offer a 1 oz. eq. of grain.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addition, the menu planner must ensure the menu is compliant with the dietary specifications for each age/grade group. The dietary specifications include: minimum and maximum range for calories, and a maximum amount for saturated fat, sodium, and trans fat.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a:spcBef>
                <a:spcPct val="0"/>
              </a:spcBef>
            </a:pPr>
            <a:endParaRPr lang="en-US" sz="1400" baseline="0" dirty="0"/>
          </a:p>
          <a:p>
            <a:pPr>
              <a:spcBef>
                <a:spcPct val="0"/>
              </a:spcBef>
            </a:pPr>
            <a:endParaRPr lang="en-US" sz="1400" baseline="0" dirty="0"/>
          </a:p>
          <a:p>
            <a:pPr>
              <a:spcBef>
                <a:spcPct val="0"/>
              </a:spcBef>
            </a:pPr>
            <a:endParaRPr lang="en-US" sz="1400" dirty="0"/>
          </a:p>
          <a:p>
            <a:pPr>
              <a:spcBef>
                <a:spcPct val="0"/>
              </a:spcBef>
            </a:pPr>
            <a:endParaRPr lang="en-US" sz="1400" dirty="0"/>
          </a:p>
        </p:txBody>
      </p:sp>
      <p:sp>
        <p:nvSpPr>
          <p:cNvPr id="3573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7A6A4-D34B-45CF-BF83-C62EB6A5E87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5738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B2B72E-F50A-4DD8-8CC3-67B492DB53BA}" type="datetime7">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Aug-20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 discussed in Part 1, this is the meal pattern</a:t>
            </a:r>
            <a:r>
              <a:rPr lang="en-US" baseline="0"/>
              <a:t> chart that demonstrates the minimum daily and weekly requirements for all age/grade groups. This meal pattern chart also demonstrates the minimum/maximum amount for the dietary specification such as sodium, calories, and saturated fat. </a:t>
            </a:r>
          </a:p>
          <a:p>
            <a:endParaRPr lang="en-US" baseline="0"/>
          </a:p>
          <a:p>
            <a:r>
              <a:rPr lang="en-US" baseline="0"/>
              <a:t>When planning your menu, this meal pattern chart should be what you reference to ensure you are meeting daily and weekly meal pattern requirements. </a:t>
            </a:r>
          </a:p>
          <a:p>
            <a:endParaRPr lang="en-US" baseline="0"/>
          </a:p>
          <a:p>
            <a:r>
              <a:rPr lang="en-US" baseline="0"/>
              <a:t>The meal pattern chart is available on the Child Nutrition Knowledge Center.</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AE64E-D7E8-4024-8DCC-E55862F660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2475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In addition, all vegetable subgroups must be offered in the minimum required amounts for the week. Providing alternate daily vegetable choices is a great way to ensure that all vegetable subgroups are being offered in minimum amounts per week.</a:t>
            </a:r>
          </a:p>
          <a:p>
            <a:endParaRPr lang="en-US" baseline="0"/>
          </a:p>
          <a:p>
            <a:r>
              <a:rPr lang="en-US" baseline="0"/>
              <a:t>All students must have access to all vegetable subgroups for the week. This includes students who receive the daily alternate meal.</a:t>
            </a:r>
          </a:p>
          <a:p>
            <a:endParaRPr lang="en-US" baseline="0"/>
          </a:p>
          <a:p>
            <a:r>
              <a:rPr lang="en-US" baseline="0"/>
              <a:t>Some menu planners like to offer carrots </a:t>
            </a:r>
            <a:r>
              <a:rPr lang="en-US"/>
              <a:t>(cooked or raw) three</a:t>
            </a:r>
            <a:r>
              <a:rPr lang="en-US" baseline="0"/>
              <a:t> times a week in ½ cup portions. This ensures that the menu planner is meeting the red/orange vegetable for all age/grade groups.</a:t>
            </a:r>
            <a:r>
              <a:rPr lang="en-US"/>
              <a:t> </a:t>
            </a:r>
            <a:endParaRPr lang="en-US" baseline="0">
              <a:cs typeface="Calibri"/>
            </a:endParaRPr>
          </a:p>
          <a:p>
            <a:endParaRPr lang="en-US" baseline="0"/>
          </a:p>
          <a:p>
            <a:endParaRPr lang="en-US" baseline="0"/>
          </a:p>
          <a:p>
            <a:endParaRPr lang="en-US"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AE64E-D7E8-4024-8DCC-E55862F660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7277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an example of crediting vegetable subgroups incorrectly: </a:t>
            </a:r>
          </a:p>
          <a:p>
            <a:endParaRPr lang="en-US" baseline="0" dirty="0"/>
          </a:p>
          <a:p>
            <a:r>
              <a:rPr lang="en-US" dirty="0"/>
              <a:t>The daily alternate meal is</a:t>
            </a:r>
            <a:r>
              <a:rPr lang="en-US" baseline="0" dirty="0"/>
              <a:t> a Chef Salad which credits as the following:</a:t>
            </a:r>
          </a:p>
          <a:p>
            <a:endParaRPr lang="en-US" baseline="0" dirty="0"/>
          </a:p>
          <a:p>
            <a:r>
              <a:rPr lang="en-US" baseline="0" dirty="0"/>
              <a:t>The turkey and cheese amounts were added together and totaled 2 oz. eq. meat/meat alternate. </a:t>
            </a:r>
          </a:p>
          <a:p>
            <a:endParaRPr lang="en-US" baseline="0" dirty="0"/>
          </a:p>
          <a:p>
            <a:r>
              <a:rPr lang="en-US" baseline="0" dirty="0"/>
              <a:t>The Kaiser rolls credits as 1. 75 oz. eq. towards the grain component. </a:t>
            </a:r>
          </a:p>
          <a:p>
            <a:endParaRPr lang="en-US" baseline="0" dirty="0"/>
          </a:p>
          <a:p>
            <a:r>
              <a:rPr lang="en-US" baseline="0" dirty="0"/>
              <a:t>There are 2 cups of Romaine Lettuce which equals 1 cup of creditable vegetable because raw leafy greens count as half the volume.  </a:t>
            </a:r>
          </a:p>
          <a:p>
            <a:endParaRPr lang="en-US" baseline="0" dirty="0"/>
          </a:p>
          <a:p>
            <a:endParaRPr lang="en-US" baseline="0" dirty="0"/>
          </a:p>
          <a:p>
            <a:r>
              <a:rPr lang="en-US" baseline="0" dirty="0"/>
              <a:t>The Main entrée is a Chicken Burrito which credits as the following:</a:t>
            </a:r>
          </a:p>
          <a:p>
            <a:endParaRPr lang="en-US" baseline="0" dirty="0"/>
          </a:p>
          <a:p>
            <a:r>
              <a:rPr lang="en-US" baseline="0" dirty="0"/>
              <a:t>The chicken in the burrito is 2 oz. eq. of meat/meat alternate. </a:t>
            </a:r>
          </a:p>
          <a:p>
            <a:endParaRPr lang="en-US" baseline="0" dirty="0"/>
          </a:p>
          <a:p>
            <a:r>
              <a:rPr lang="en-US" baseline="0" dirty="0"/>
              <a:t>The tortilla shell credits as 2 oz. eq. towards the grain component. </a:t>
            </a:r>
          </a:p>
          <a:p>
            <a:endParaRPr lang="en-US" baseline="0" dirty="0"/>
          </a:p>
          <a:p>
            <a:r>
              <a:rPr lang="en-US" baseline="0" dirty="0"/>
              <a:t>The black beans in the burrito counts as ½ cup vegetable and the salsa as 1/4 cup of vegetable. </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AE64E-D7E8-4024-8DCC-E55862F660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3221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example,</a:t>
            </a:r>
            <a:r>
              <a:rPr lang="en-US" baseline="0" dirty="0"/>
              <a:t> </a:t>
            </a:r>
            <a:r>
              <a:rPr lang="en-US" dirty="0"/>
              <a:t>even though the </a:t>
            </a:r>
            <a:r>
              <a:rPr lang="en-US" baseline="0" dirty="0"/>
              <a:t>meals are offering vegetables within the meal, they do not necessarily count towards the vegetable subgroups.</a:t>
            </a:r>
          </a:p>
          <a:p>
            <a:endParaRPr lang="en-US" baseline="0" dirty="0"/>
          </a:p>
          <a:p>
            <a:r>
              <a:rPr lang="en-US" baseline="0" dirty="0"/>
              <a:t>The student who selects the Chef Salad will be receiving the dark green vegetable subgroup (Romaine).  However the student that selects the other meal option(Chicken Burrito) does not have access to the dark green vegetable(romaine lettuce). </a:t>
            </a:r>
          </a:p>
          <a:p>
            <a:endParaRPr lang="en-US" baseline="0" dirty="0"/>
          </a:p>
          <a:p>
            <a:r>
              <a:rPr lang="en-US" baseline="0" dirty="0"/>
              <a:t>The student who selects the Chicken Burrito will be receiving the beans/peas (legumes) vegetable subgroup and also the red/orange vegetable subgroup. However, the student that chose the chef salad does not have access to these specific vegetable subgroups. </a:t>
            </a:r>
          </a:p>
          <a:p>
            <a:endParaRPr lang="en-US" baseline="0" dirty="0"/>
          </a:p>
          <a:p>
            <a:r>
              <a:rPr lang="en-US" baseline="0" dirty="0"/>
              <a:t>Since all students must have access to all vegetable subgroups, menu planners must ensure that other vegetable subgroups are offered in the minimum required amounts in addition to the entrees.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AE64E-D7E8-4024-8DCC-E55862F660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3221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EF5B-5856-4F9A-AC3C-2BF7C66534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E86863-90F7-48E3-809E-DC576093CF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74965C-6132-489B-A33B-9C3F73C553BB}"/>
              </a:ext>
            </a:extLst>
          </p:cNvPr>
          <p:cNvSpPr>
            <a:spLocks noGrp="1"/>
          </p:cNvSpPr>
          <p:nvPr>
            <p:ph type="dt" sz="half" idx="10"/>
          </p:nvPr>
        </p:nvSpPr>
        <p:spPr/>
        <p:txBody>
          <a:bodyPr/>
          <a:lstStyle/>
          <a:p>
            <a:endParaRPr lang="en-US">
              <a:solidFill>
                <a:srgbClr val="696464"/>
              </a:solidFill>
            </a:endParaRPr>
          </a:p>
        </p:txBody>
      </p:sp>
      <p:sp>
        <p:nvSpPr>
          <p:cNvPr id="5" name="Footer Placeholder 4">
            <a:extLst>
              <a:ext uri="{FF2B5EF4-FFF2-40B4-BE49-F238E27FC236}">
                <a16:creationId xmlns:a16="http://schemas.microsoft.com/office/drawing/2014/main" id="{CFF8377A-6043-450D-B028-DB94E7FFD4DD}"/>
              </a:ext>
            </a:extLst>
          </p:cNvPr>
          <p:cNvSpPr>
            <a:spLocks noGrp="1"/>
          </p:cNvSpPr>
          <p:nvPr>
            <p:ph type="ftr" sz="quarter" idx="11"/>
          </p:nvPr>
        </p:nvSpPr>
        <p:spPr/>
        <p:txBody>
          <a:bodyPr/>
          <a:lstStyle/>
          <a:p>
            <a:endParaRPr lang="en-US">
              <a:solidFill>
                <a:srgbClr val="696464"/>
              </a:solidFill>
            </a:endParaRPr>
          </a:p>
        </p:txBody>
      </p:sp>
      <p:sp>
        <p:nvSpPr>
          <p:cNvPr id="6" name="Slide Number Placeholder 5">
            <a:extLst>
              <a:ext uri="{FF2B5EF4-FFF2-40B4-BE49-F238E27FC236}">
                <a16:creationId xmlns:a16="http://schemas.microsoft.com/office/drawing/2014/main" id="{4C8D4385-33F9-4F5E-99C2-AF224EBF5478}"/>
              </a:ext>
            </a:extLst>
          </p:cNvPr>
          <p:cNvSpPr>
            <a:spLocks noGrp="1"/>
          </p:cNvSpPr>
          <p:nvPr>
            <p:ph type="sldNum" sz="quarter" idx="12"/>
          </p:nvPr>
        </p:nvSpPr>
        <p:spPr/>
        <p:txBody>
          <a:bodyPr/>
          <a:lstStyle/>
          <a:p>
            <a:fld id="{2F067C6D-D47E-4C31-835D-75207FD20D0F}" type="slidenum">
              <a:rPr lang="en-US" smtClean="0"/>
              <a:pPr/>
              <a:t>‹#›</a:t>
            </a:fld>
            <a:endParaRPr lang="en-US"/>
          </a:p>
        </p:txBody>
      </p:sp>
    </p:spTree>
    <p:extLst>
      <p:ext uri="{BB962C8B-B14F-4D97-AF65-F5344CB8AC3E}">
        <p14:creationId xmlns:p14="http://schemas.microsoft.com/office/powerpoint/2010/main" val="3909655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3F49C-BBE5-48D0-9420-0F30418009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5BE9A3-3D7E-437F-BCD4-683B8B111B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889A87-050C-420E-94CB-8361EB3BF148}"/>
              </a:ext>
            </a:extLst>
          </p:cNvPr>
          <p:cNvSpPr>
            <a:spLocks noGrp="1"/>
          </p:cNvSpPr>
          <p:nvPr>
            <p:ph type="dt" sz="half" idx="10"/>
          </p:nvPr>
        </p:nvSpPr>
        <p:spPr/>
        <p:txBody>
          <a:bodyPr/>
          <a:lstStyle/>
          <a:p>
            <a:endParaRPr lang="en-US">
              <a:solidFill>
                <a:srgbClr val="696464"/>
              </a:solidFill>
            </a:endParaRPr>
          </a:p>
        </p:txBody>
      </p:sp>
      <p:sp>
        <p:nvSpPr>
          <p:cNvPr id="5" name="Footer Placeholder 4">
            <a:extLst>
              <a:ext uri="{FF2B5EF4-FFF2-40B4-BE49-F238E27FC236}">
                <a16:creationId xmlns:a16="http://schemas.microsoft.com/office/drawing/2014/main" id="{ADC33578-1EAE-4002-AA25-54CE40E091D0}"/>
              </a:ext>
            </a:extLst>
          </p:cNvPr>
          <p:cNvSpPr>
            <a:spLocks noGrp="1"/>
          </p:cNvSpPr>
          <p:nvPr>
            <p:ph type="ftr" sz="quarter" idx="11"/>
          </p:nvPr>
        </p:nvSpPr>
        <p:spPr/>
        <p:txBody>
          <a:bodyPr/>
          <a:lstStyle/>
          <a:p>
            <a:endParaRPr lang="en-US">
              <a:solidFill>
                <a:srgbClr val="696464"/>
              </a:solidFill>
            </a:endParaRPr>
          </a:p>
        </p:txBody>
      </p:sp>
      <p:sp>
        <p:nvSpPr>
          <p:cNvPr id="6" name="Slide Number Placeholder 5">
            <a:extLst>
              <a:ext uri="{FF2B5EF4-FFF2-40B4-BE49-F238E27FC236}">
                <a16:creationId xmlns:a16="http://schemas.microsoft.com/office/drawing/2014/main" id="{E3327725-A97B-43FF-AFC1-360C8A0BF412}"/>
              </a:ext>
            </a:extLst>
          </p:cNvPr>
          <p:cNvSpPr>
            <a:spLocks noGrp="1"/>
          </p:cNvSpPr>
          <p:nvPr>
            <p:ph type="sldNum" sz="quarter" idx="12"/>
          </p:nvPr>
        </p:nvSpPr>
        <p:spPr/>
        <p:txBody>
          <a:bodyPr/>
          <a:lstStyle/>
          <a:p>
            <a:fld id="{2F067C6D-D47E-4C31-835D-75207FD20D0F}" type="slidenum">
              <a:rPr lang="en-US" smtClean="0"/>
              <a:pPr/>
              <a:t>‹#›</a:t>
            </a:fld>
            <a:endParaRPr lang="en-US"/>
          </a:p>
        </p:txBody>
      </p:sp>
    </p:spTree>
    <p:extLst>
      <p:ext uri="{BB962C8B-B14F-4D97-AF65-F5344CB8AC3E}">
        <p14:creationId xmlns:p14="http://schemas.microsoft.com/office/powerpoint/2010/main" val="3500876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38762B-94B9-4C6D-9925-716A1ACD8C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6355BC-4B76-485C-A635-F9F2C161ED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90EBA6-0B91-499F-AFE5-21DF4725ECFE}"/>
              </a:ext>
            </a:extLst>
          </p:cNvPr>
          <p:cNvSpPr>
            <a:spLocks noGrp="1"/>
          </p:cNvSpPr>
          <p:nvPr>
            <p:ph type="dt" sz="half" idx="10"/>
          </p:nvPr>
        </p:nvSpPr>
        <p:spPr/>
        <p:txBody>
          <a:bodyPr/>
          <a:lstStyle/>
          <a:p>
            <a:endParaRPr lang="en-US">
              <a:solidFill>
                <a:srgbClr val="696464"/>
              </a:solidFill>
            </a:endParaRPr>
          </a:p>
        </p:txBody>
      </p:sp>
      <p:sp>
        <p:nvSpPr>
          <p:cNvPr id="5" name="Footer Placeholder 4">
            <a:extLst>
              <a:ext uri="{FF2B5EF4-FFF2-40B4-BE49-F238E27FC236}">
                <a16:creationId xmlns:a16="http://schemas.microsoft.com/office/drawing/2014/main" id="{0E82C1BB-B0E6-4D29-91FC-C5CEE3CFC420}"/>
              </a:ext>
            </a:extLst>
          </p:cNvPr>
          <p:cNvSpPr>
            <a:spLocks noGrp="1"/>
          </p:cNvSpPr>
          <p:nvPr>
            <p:ph type="ftr" sz="quarter" idx="11"/>
          </p:nvPr>
        </p:nvSpPr>
        <p:spPr/>
        <p:txBody>
          <a:bodyPr/>
          <a:lstStyle/>
          <a:p>
            <a:endParaRPr lang="en-US">
              <a:solidFill>
                <a:srgbClr val="696464"/>
              </a:solidFill>
            </a:endParaRPr>
          </a:p>
        </p:txBody>
      </p:sp>
      <p:sp>
        <p:nvSpPr>
          <p:cNvPr id="6" name="Slide Number Placeholder 5">
            <a:extLst>
              <a:ext uri="{FF2B5EF4-FFF2-40B4-BE49-F238E27FC236}">
                <a16:creationId xmlns:a16="http://schemas.microsoft.com/office/drawing/2014/main" id="{91546453-5A96-4603-8463-5D0D5F2D6FB8}"/>
              </a:ext>
            </a:extLst>
          </p:cNvPr>
          <p:cNvSpPr>
            <a:spLocks noGrp="1"/>
          </p:cNvSpPr>
          <p:nvPr>
            <p:ph type="sldNum" sz="quarter" idx="12"/>
          </p:nvPr>
        </p:nvSpPr>
        <p:spPr/>
        <p:txBody>
          <a:bodyPr/>
          <a:lstStyle/>
          <a:p>
            <a:fld id="{2F067C6D-D47E-4C31-835D-75207FD20D0F}" type="slidenum">
              <a:rPr lang="en-US" smtClean="0"/>
              <a:pPr/>
              <a:t>‹#›</a:t>
            </a:fld>
            <a:endParaRPr lang="en-US"/>
          </a:p>
        </p:txBody>
      </p:sp>
    </p:spTree>
    <p:extLst>
      <p:ext uri="{BB962C8B-B14F-4D97-AF65-F5344CB8AC3E}">
        <p14:creationId xmlns:p14="http://schemas.microsoft.com/office/powerpoint/2010/main" val="1896352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931B8-6920-4B59-AD28-CB99D1D3F1A4}"/>
              </a:ext>
            </a:extLst>
          </p:cNvPr>
          <p:cNvSpPr>
            <a:spLocks noGrp="1"/>
          </p:cNvSpPr>
          <p:nvPr>
            <p:ph type="title" hasCustomPrompt="1"/>
          </p:nvPr>
        </p:nvSpPr>
        <p:spPr>
          <a:xfrm>
            <a:off x="821460" y="3521159"/>
            <a:ext cx="2642616" cy="1041316"/>
          </a:xfrm>
        </p:spPr>
        <p:txBody>
          <a:bodyPr lIns="36000" tIns="0" rIns="0" bIns="0" anchor="b">
            <a:normAutofit/>
          </a:bodyPr>
          <a:lstStyle>
            <a:lvl1pPr>
              <a:defRPr sz="3600"/>
            </a:lvl1pPr>
          </a:lstStyle>
          <a:p>
            <a:r>
              <a:rPr lang="en-US"/>
              <a:t>Click to Edit Title</a:t>
            </a:r>
            <a:endParaRPr lang="ru-RU"/>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p:nvPr>
        </p:nvSpPr>
        <p:spPr>
          <a:xfrm>
            <a:off x="821460" y="4669674"/>
            <a:ext cx="2642616" cy="1041316"/>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p:txBody>
          <a:bodyPr anchor="b" anchorCtr="0"/>
          <a:lstStyle/>
          <a:p>
            <a:endParaRPr lang="ru-RU"/>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p:nvPr>
        </p:nvSpPr>
        <p:spPr>
          <a:xfrm>
            <a:off x="3871830" y="4669674"/>
            <a:ext cx="6275470" cy="1041316"/>
          </a:xfrm>
        </p:spPr>
        <p:txBody>
          <a:bodyPr lIns="36000" tIns="0" rIns="0" bIns="0">
            <a:normAutofit/>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458724" y="457200"/>
            <a:ext cx="11274552" cy="2971800"/>
          </a:xfrm>
        </p:spPr>
        <p:txBody>
          <a:bodyPr anchor="ctr" anchorCtr="0">
            <a:noAutofit/>
          </a:bodyPr>
          <a:lstStyle>
            <a:lvl1pPr marL="0" indent="0" algn="ctr">
              <a:buNone/>
              <a:defRPr/>
            </a:lvl1pPr>
          </a:lstStyle>
          <a:p>
            <a:r>
              <a:rPr lang="en-US"/>
              <a:t>Click icon to add picture</a:t>
            </a:r>
            <a:endParaRPr lang="ru-RU"/>
          </a:p>
        </p:txBody>
      </p:sp>
      <p:sp>
        <p:nvSpPr>
          <p:cNvPr id="12" name="Picture Placeholder 11">
            <a:extLst>
              <a:ext uri="{FF2B5EF4-FFF2-40B4-BE49-F238E27FC236}">
                <a16:creationId xmlns:a16="http://schemas.microsoft.com/office/drawing/2014/main" id="{11C7490E-08AD-4189-8849-3BD35E900B86}"/>
              </a:ext>
            </a:extLst>
          </p:cNvPr>
          <p:cNvSpPr>
            <a:spLocks noGrp="1"/>
          </p:cNvSpPr>
          <p:nvPr>
            <p:ph type="pic" sz="quarter" idx="15"/>
          </p:nvPr>
        </p:nvSpPr>
        <p:spPr>
          <a:xfrm>
            <a:off x="883175" y="838066"/>
            <a:ext cx="786384" cy="521208"/>
          </a:xfrm>
          <a:ln>
            <a:solidFill>
              <a:schemeClr val="accent5"/>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296789775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Picture and Caption">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6096000" y="457199"/>
            <a:ext cx="5637276" cy="5959476"/>
          </a:xfrm>
        </p:spPr>
        <p:txBody>
          <a:bodyPr anchor="ctr" anchorCtr="0">
            <a:noAutofit/>
          </a:bodyPr>
          <a:lstStyle>
            <a:lvl1pPr marL="0" indent="0" algn="ctr">
              <a:buNone/>
              <a:defRPr/>
            </a:lvl1pPr>
          </a:lstStyle>
          <a:p>
            <a:r>
              <a:rPr lang="en-US"/>
              <a:t>Click icon to add picture</a:t>
            </a:r>
            <a:endParaRPr lang="ru-RU"/>
          </a:p>
        </p:txBody>
      </p:sp>
      <p:sp>
        <p:nvSpPr>
          <p:cNvPr id="2" name="Title 1">
            <a:extLst>
              <a:ext uri="{FF2B5EF4-FFF2-40B4-BE49-F238E27FC236}">
                <a16:creationId xmlns:a16="http://schemas.microsoft.com/office/drawing/2014/main" id="{C6B931B8-6920-4B59-AD28-CB99D1D3F1A4}"/>
              </a:ext>
            </a:extLst>
          </p:cNvPr>
          <p:cNvSpPr>
            <a:spLocks noGrp="1"/>
          </p:cNvSpPr>
          <p:nvPr>
            <p:ph type="title"/>
          </p:nvPr>
        </p:nvSpPr>
        <p:spPr>
          <a:xfrm>
            <a:off x="830127" y="1436915"/>
            <a:ext cx="4584212" cy="1001338"/>
          </a:xfrm>
        </p:spPr>
        <p:txBody>
          <a:bodyPr lIns="36000" tIns="0" rIns="0" bIns="0" anchor="b">
            <a:normAutofit/>
          </a:bodyPr>
          <a:lstStyle>
            <a:lvl1pPr>
              <a:defRPr sz="3600"/>
            </a:lvl1pPr>
          </a:lstStyle>
          <a:p>
            <a:r>
              <a:rPr lang="en-US"/>
              <a:t>Click to edit Master title style</a:t>
            </a:r>
            <a:endParaRPr lang="ru-RU"/>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p:nvPr>
        </p:nvSpPr>
        <p:spPr>
          <a:xfrm>
            <a:off x="830127" y="2545450"/>
            <a:ext cx="4584212"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endParaRPr lang="ru-RU"/>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endParaRPr lang="ru-RU"/>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p:nvPr>
        </p:nvSpPr>
        <p:spPr>
          <a:xfrm>
            <a:off x="830128" y="3300065"/>
            <a:ext cx="4584212" cy="1745768"/>
          </a:xfrm>
        </p:spPr>
        <p:txBody>
          <a:bodyPr lIns="36000" tIns="0" rIns="0" bIns="0">
            <a:normAutofit/>
          </a:bodyPr>
          <a:lstStyle>
            <a:lvl1pPr marL="216000" indent="-216000">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Picture Placeholder 11">
            <a:extLst>
              <a:ext uri="{FF2B5EF4-FFF2-40B4-BE49-F238E27FC236}">
                <a16:creationId xmlns:a16="http://schemas.microsoft.com/office/drawing/2014/main" id="{11C7490E-08AD-4189-8849-3BD35E900B86}"/>
              </a:ext>
            </a:extLst>
          </p:cNvPr>
          <p:cNvSpPr>
            <a:spLocks noGrp="1"/>
          </p:cNvSpPr>
          <p:nvPr>
            <p:ph type="pic" sz="quarter" idx="15"/>
          </p:nvPr>
        </p:nvSpPr>
        <p:spPr>
          <a:xfrm>
            <a:off x="884897" y="805589"/>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187936474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ft Pictur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66C2-B08E-47AF-9DA7-104243999B45}"/>
              </a:ext>
            </a:extLst>
          </p:cNvPr>
          <p:cNvSpPr>
            <a:spLocks noGrp="1"/>
          </p:cNvSpPr>
          <p:nvPr>
            <p:ph type="title" hasCustomPrompt="1"/>
          </p:nvPr>
        </p:nvSpPr>
        <p:spPr>
          <a:xfrm>
            <a:off x="6726213" y="2264012"/>
            <a:ext cx="4584212" cy="540000"/>
          </a:xfrm>
        </p:spPr>
        <p:txBody>
          <a:bodyPr lIns="36000" tIns="0" rIns="0" bIns="0"/>
          <a:lstStyle/>
          <a:p>
            <a:r>
              <a:rPr lang="en-US"/>
              <a:t>Click to edit title style</a:t>
            </a:r>
            <a:endParaRPr lang="ru-RU"/>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a:xfrm>
            <a:off x="10265399" y="5810400"/>
            <a:ext cx="1080000" cy="234000"/>
          </a:xfrm>
        </p:spPr>
        <p:txBody>
          <a:bodyPr/>
          <a:lstStyle/>
          <a:p>
            <a:endParaRPr lang="ru-RU"/>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endParaRPr lang="ru-RU"/>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ru-RU" smtClean="0"/>
              <a:t>‹#›</a:t>
            </a:fld>
            <a:endParaRPr lang="ru-RU"/>
          </a:p>
        </p:txBody>
      </p:sp>
      <p:sp>
        <p:nvSpPr>
          <p:cNvPr id="35" name="Picture Placeholder 7">
            <a:extLst>
              <a:ext uri="{FF2B5EF4-FFF2-40B4-BE49-F238E27FC236}">
                <a16:creationId xmlns:a16="http://schemas.microsoft.com/office/drawing/2014/main" id="{CD3882F6-C786-40F3-902A-6D4D2E6ED789}"/>
              </a:ext>
            </a:extLst>
          </p:cNvPr>
          <p:cNvSpPr>
            <a:spLocks noGrp="1"/>
          </p:cNvSpPr>
          <p:nvPr>
            <p:ph type="pic" sz="quarter" idx="14"/>
          </p:nvPr>
        </p:nvSpPr>
        <p:spPr>
          <a:xfrm>
            <a:off x="454854" y="457199"/>
            <a:ext cx="5637276" cy="5959476"/>
          </a:xfrm>
        </p:spPr>
        <p:txBody>
          <a:bodyPr anchor="ctr" anchorCtr="0">
            <a:noAutofit/>
          </a:bodyPr>
          <a:lstStyle>
            <a:lvl1pPr marL="0" indent="0" algn="ctr">
              <a:buNone/>
              <a:defRPr/>
            </a:lvl1pPr>
          </a:lstStyle>
          <a:p>
            <a:r>
              <a:rPr lang="en-US"/>
              <a:t>Click icon to add picture</a:t>
            </a:r>
            <a:endParaRPr lang="ru-RU"/>
          </a:p>
        </p:txBody>
      </p:sp>
      <p:sp>
        <p:nvSpPr>
          <p:cNvPr id="37" name="Text Placeholder 2">
            <a:extLst>
              <a:ext uri="{FF2B5EF4-FFF2-40B4-BE49-F238E27FC236}">
                <a16:creationId xmlns:a16="http://schemas.microsoft.com/office/drawing/2014/main" id="{1100B10F-F811-4557-88AB-52E9E7FE0378}"/>
              </a:ext>
            </a:extLst>
          </p:cNvPr>
          <p:cNvSpPr>
            <a:spLocks noGrp="1"/>
          </p:cNvSpPr>
          <p:nvPr>
            <p:ph type="body" idx="13"/>
          </p:nvPr>
        </p:nvSpPr>
        <p:spPr>
          <a:xfrm>
            <a:off x="6726213" y="2990573"/>
            <a:ext cx="4584212" cy="2467690"/>
          </a:xfrm>
        </p:spPr>
        <p:txBody>
          <a:bodyPr lIns="36000" tIns="0" rIns="0" bIns="0">
            <a:normAutofit/>
          </a:bodyPr>
          <a:lstStyle>
            <a:lvl1pPr marL="216000" indent="-216000">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185055326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on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66C2-B08E-47AF-9DA7-104243999B45}"/>
              </a:ext>
            </a:extLst>
          </p:cNvPr>
          <p:cNvSpPr>
            <a:spLocks noGrp="1"/>
          </p:cNvSpPr>
          <p:nvPr>
            <p:ph type="title"/>
          </p:nvPr>
        </p:nvSpPr>
        <p:spPr>
          <a:xfrm>
            <a:off x="838200" y="742867"/>
            <a:ext cx="9037320" cy="566931"/>
          </a:xfrm>
        </p:spPr>
        <p:txBody>
          <a:bodyPr lIns="36000" tIns="0" rIns="0" bIns="0"/>
          <a:lstStyle/>
          <a:p>
            <a:r>
              <a:rPr lang="en-US"/>
              <a:t>Click to edit Master title style</a:t>
            </a:r>
            <a:endParaRPr lang="ru-RU"/>
          </a:p>
        </p:txBody>
      </p:sp>
      <p:sp>
        <p:nvSpPr>
          <p:cNvPr id="3" name="Text Placeholder 2">
            <a:extLst>
              <a:ext uri="{FF2B5EF4-FFF2-40B4-BE49-F238E27FC236}">
                <a16:creationId xmlns:a16="http://schemas.microsoft.com/office/drawing/2014/main" id="{8DCD31C4-8140-4486-8E32-7EA32B162A92}"/>
              </a:ext>
            </a:extLst>
          </p:cNvPr>
          <p:cNvSpPr>
            <a:spLocks noGrp="1"/>
          </p:cNvSpPr>
          <p:nvPr>
            <p:ph type="body" idx="1"/>
          </p:nvPr>
        </p:nvSpPr>
        <p:spPr>
          <a:xfrm>
            <a:off x="836612" y="2950868"/>
            <a:ext cx="48667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p:txBody>
          <a:bodyPr/>
          <a:lstStyle/>
          <a:p>
            <a:endParaRPr lang="ru-RU"/>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endParaRPr lang="ru-RU"/>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ru-RU" smtClean="0"/>
              <a:t>‹#›</a:t>
            </a:fld>
            <a:endParaRPr lang="ru-RU"/>
          </a:p>
        </p:txBody>
      </p:sp>
      <p:sp>
        <p:nvSpPr>
          <p:cNvPr id="12" name="Text Placeholder 11">
            <a:extLst>
              <a:ext uri="{FF2B5EF4-FFF2-40B4-BE49-F238E27FC236}">
                <a16:creationId xmlns:a16="http://schemas.microsoft.com/office/drawing/2014/main" id="{801E1CE2-D1DE-4252-B61A-6630E4C2CA05}"/>
              </a:ext>
            </a:extLst>
          </p:cNvPr>
          <p:cNvSpPr>
            <a:spLocks noGrp="1"/>
          </p:cNvSpPr>
          <p:nvPr>
            <p:ph type="body" sz="quarter" idx="13"/>
          </p:nvPr>
        </p:nvSpPr>
        <p:spPr>
          <a:xfrm>
            <a:off x="836612" y="3322311"/>
            <a:ext cx="4866745" cy="540000"/>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13" name="Text Placeholder 2">
            <a:extLst>
              <a:ext uri="{FF2B5EF4-FFF2-40B4-BE49-F238E27FC236}">
                <a16:creationId xmlns:a16="http://schemas.microsoft.com/office/drawing/2014/main" id="{3919B118-F379-4011-B1CF-E685CC09FA38}"/>
              </a:ext>
            </a:extLst>
          </p:cNvPr>
          <p:cNvSpPr>
            <a:spLocks noGrp="1"/>
          </p:cNvSpPr>
          <p:nvPr>
            <p:ph type="body" idx="14"/>
          </p:nvPr>
        </p:nvSpPr>
        <p:spPr>
          <a:xfrm>
            <a:off x="6486746" y="2950868"/>
            <a:ext cx="48667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ext Placeholder 11">
            <a:extLst>
              <a:ext uri="{FF2B5EF4-FFF2-40B4-BE49-F238E27FC236}">
                <a16:creationId xmlns:a16="http://schemas.microsoft.com/office/drawing/2014/main" id="{CF59DFEB-5DA9-4E64-84A0-3FAA808064B5}"/>
              </a:ext>
            </a:extLst>
          </p:cNvPr>
          <p:cNvSpPr>
            <a:spLocks noGrp="1"/>
          </p:cNvSpPr>
          <p:nvPr>
            <p:ph type="body" sz="quarter" idx="15"/>
          </p:nvPr>
        </p:nvSpPr>
        <p:spPr>
          <a:xfrm>
            <a:off x="6486746" y="3318403"/>
            <a:ext cx="4866745" cy="540000"/>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16" name="Picture Placeholder 15">
            <a:extLst>
              <a:ext uri="{FF2B5EF4-FFF2-40B4-BE49-F238E27FC236}">
                <a16:creationId xmlns:a16="http://schemas.microsoft.com/office/drawing/2014/main" id="{E6F4EC4F-5660-46EA-97AC-4F2DD125B485}"/>
              </a:ext>
            </a:extLst>
          </p:cNvPr>
          <p:cNvSpPr>
            <a:spLocks noGrp="1"/>
          </p:cNvSpPr>
          <p:nvPr>
            <p:ph type="pic" sz="quarter" idx="16"/>
          </p:nvPr>
        </p:nvSpPr>
        <p:spPr>
          <a:xfrm>
            <a:off x="836612" y="2284186"/>
            <a:ext cx="612648" cy="557784"/>
          </a:xfrm>
        </p:spPr>
        <p:txBody>
          <a:bodyPr anchor="ctr" anchorCtr="0">
            <a:noAutofit/>
          </a:bodyPr>
          <a:lstStyle>
            <a:lvl1pPr marL="0" indent="0" algn="ctr">
              <a:buNone/>
              <a:defRPr sz="900"/>
            </a:lvl1pPr>
          </a:lstStyle>
          <a:p>
            <a:r>
              <a:rPr lang="en-US"/>
              <a:t>Click icon to add picture</a:t>
            </a:r>
            <a:endParaRPr lang="ru-RU"/>
          </a:p>
        </p:txBody>
      </p:sp>
      <p:sp>
        <p:nvSpPr>
          <p:cNvPr id="17" name="Picture Placeholder 15">
            <a:extLst>
              <a:ext uri="{FF2B5EF4-FFF2-40B4-BE49-F238E27FC236}">
                <a16:creationId xmlns:a16="http://schemas.microsoft.com/office/drawing/2014/main" id="{F842B3BB-CE92-4AEA-A2FF-5EEC732A4EFF}"/>
              </a:ext>
            </a:extLst>
          </p:cNvPr>
          <p:cNvSpPr>
            <a:spLocks noGrp="1"/>
          </p:cNvSpPr>
          <p:nvPr>
            <p:ph type="pic" sz="quarter" idx="17"/>
          </p:nvPr>
        </p:nvSpPr>
        <p:spPr>
          <a:xfrm>
            <a:off x="6486746" y="2284186"/>
            <a:ext cx="612648" cy="557784"/>
          </a:xfrm>
        </p:spPr>
        <p:txBody>
          <a:bodyPr anchor="ctr" anchorCtr="0">
            <a:noAutofit/>
          </a:bodyPr>
          <a:lstStyle>
            <a:lvl1pPr marL="0" indent="0" algn="ctr">
              <a:buNone/>
              <a:defRPr sz="900"/>
            </a:lvl1pPr>
          </a:lstStyle>
          <a:p>
            <a:r>
              <a:rPr lang="en-US"/>
              <a:t>Click icon to add picture</a:t>
            </a:r>
            <a:endParaRPr lang="ru-RU"/>
          </a:p>
        </p:txBody>
      </p:sp>
      <p:sp>
        <p:nvSpPr>
          <p:cNvPr id="26" name="Text Placeholder 2">
            <a:extLst>
              <a:ext uri="{FF2B5EF4-FFF2-40B4-BE49-F238E27FC236}">
                <a16:creationId xmlns:a16="http://schemas.microsoft.com/office/drawing/2014/main" id="{797EA708-3A77-4F99-A2EA-0333462ED1F9}"/>
              </a:ext>
            </a:extLst>
          </p:cNvPr>
          <p:cNvSpPr>
            <a:spLocks noGrp="1"/>
          </p:cNvSpPr>
          <p:nvPr>
            <p:ph type="body" idx="18"/>
          </p:nvPr>
        </p:nvSpPr>
        <p:spPr>
          <a:xfrm>
            <a:off x="836612" y="4654845"/>
            <a:ext cx="48667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Text Placeholder 11">
            <a:extLst>
              <a:ext uri="{FF2B5EF4-FFF2-40B4-BE49-F238E27FC236}">
                <a16:creationId xmlns:a16="http://schemas.microsoft.com/office/drawing/2014/main" id="{67207F0C-C876-4E0B-B625-1FDCC3DE6BB8}"/>
              </a:ext>
            </a:extLst>
          </p:cNvPr>
          <p:cNvSpPr>
            <a:spLocks noGrp="1"/>
          </p:cNvSpPr>
          <p:nvPr>
            <p:ph type="body" sz="quarter" idx="19"/>
          </p:nvPr>
        </p:nvSpPr>
        <p:spPr>
          <a:xfrm>
            <a:off x="836612" y="5026287"/>
            <a:ext cx="4866745" cy="540000"/>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28" name="Text Placeholder 2">
            <a:extLst>
              <a:ext uri="{FF2B5EF4-FFF2-40B4-BE49-F238E27FC236}">
                <a16:creationId xmlns:a16="http://schemas.microsoft.com/office/drawing/2014/main" id="{8D53F1E4-6C15-48EA-8342-A2127473F132}"/>
              </a:ext>
            </a:extLst>
          </p:cNvPr>
          <p:cNvSpPr>
            <a:spLocks noGrp="1"/>
          </p:cNvSpPr>
          <p:nvPr>
            <p:ph type="body" idx="20"/>
          </p:nvPr>
        </p:nvSpPr>
        <p:spPr>
          <a:xfrm>
            <a:off x="6486746" y="4654845"/>
            <a:ext cx="48667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Text Placeholder 11">
            <a:extLst>
              <a:ext uri="{FF2B5EF4-FFF2-40B4-BE49-F238E27FC236}">
                <a16:creationId xmlns:a16="http://schemas.microsoft.com/office/drawing/2014/main" id="{F3CFD351-584A-4587-BC54-F35254DC7E24}"/>
              </a:ext>
            </a:extLst>
          </p:cNvPr>
          <p:cNvSpPr>
            <a:spLocks noGrp="1"/>
          </p:cNvSpPr>
          <p:nvPr>
            <p:ph type="body" sz="quarter" idx="21"/>
          </p:nvPr>
        </p:nvSpPr>
        <p:spPr>
          <a:xfrm>
            <a:off x="6486746" y="5022379"/>
            <a:ext cx="4866745" cy="540000"/>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30" name="Picture Placeholder 15">
            <a:extLst>
              <a:ext uri="{FF2B5EF4-FFF2-40B4-BE49-F238E27FC236}">
                <a16:creationId xmlns:a16="http://schemas.microsoft.com/office/drawing/2014/main" id="{1303F657-7B5B-4B28-8EAA-386438351FB4}"/>
              </a:ext>
            </a:extLst>
          </p:cNvPr>
          <p:cNvSpPr>
            <a:spLocks noGrp="1"/>
          </p:cNvSpPr>
          <p:nvPr>
            <p:ph type="pic" sz="quarter" idx="22"/>
          </p:nvPr>
        </p:nvSpPr>
        <p:spPr>
          <a:xfrm>
            <a:off x="836612" y="3988163"/>
            <a:ext cx="612648" cy="557784"/>
          </a:xfrm>
        </p:spPr>
        <p:txBody>
          <a:bodyPr anchor="ctr" anchorCtr="0">
            <a:noAutofit/>
          </a:bodyPr>
          <a:lstStyle>
            <a:lvl1pPr marL="0" indent="0" algn="ctr">
              <a:buNone/>
              <a:defRPr sz="900"/>
            </a:lvl1pPr>
          </a:lstStyle>
          <a:p>
            <a:r>
              <a:rPr lang="en-US"/>
              <a:t>Click icon to add picture</a:t>
            </a:r>
            <a:endParaRPr lang="ru-RU"/>
          </a:p>
        </p:txBody>
      </p:sp>
      <p:sp>
        <p:nvSpPr>
          <p:cNvPr id="31" name="Picture Placeholder 15">
            <a:extLst>
              <a:ext uri="{FF2B5EF4-FFF2-40B4-BE49-F238E27FC236}">
                <a16:creationId xmlns:a16="http://schemas.microsoft.com/office/drawing/2014/main" id="{F994D41E-0FC7-48BC-98E8-C6B199A7B04F}"/>
              </a:ext>
            </a:extLst>
          </p:cNvPr>
          <p:cNvSpPr>
            <a:spLocks noGrp="1"/>
          </p:cNvSpPr>
          <p:nvPr>
            <p:ph type="pic" sz="quarter" idx="23"/>
          </p:nvPr>
        </p:nvSpPr>
        <p:spPr>
          <a:xfrm>
            <a:off x="6486746" y="3988163"/>
            <a:ext cx="612648" cy="557784"/>
          </a:xfrm>
        </p:spPr>
        <p:txBody>
          <a:bodyPr anchor="ctr" anchorCtr="0">
            <a:noAutofit/>
          </a:bodyPr>
          <a:lstStyle>
            <a:lvl1pPr marL="0" indent="0" algn="ctr">
              <a:buNone/>
              <a:defRPr sz="900"/>
            </a:lvl1pPr>
          </a:lstStyle>
          <a:p>
            <a:r>
              <a:rPr lang="en-US"/>
              <a:t>Click icon to add picture</a:t>
            </a:r>
            <a:endParaRPr lang="ru-RU"/>
          </a:p>
        </p:txBody>
      </p:sp>
      <p:sp>
        <p:nvSpPr>
          <p:cNvPr id="33" name="Text Placeholder 2">
            <a:extLst>
              <a:ext uri="{FF2B5EF4-FFF2-40B4-BE49-F238E27FC236}">
                <a16:creationId xmlns:a16="http://schemas.microsoft.com/office/drawing/2014/main" id="{68514664-8AD0-4DF7-8C6F-12FFA6BEA7B2}"/>
              </a:ext>
            </a:extLst>
          </p:cNvPr>
          <p:cNvSpPr>
            <a:spLocks noGrp="1"/>
          </p:cNvSpPr>
          <p:nvPr>
            <p:ph type="body" idx="24"/>
          </p:nvPr>
        </p:nvSpPr>
        <p:spPr>
          <a:xfrm>
            <a:off x="838200" y="1377833"/>
            <a:ext cx="9037320"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4"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427181808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onitor and Two Text Block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DE44FD2-4D01-4152-92DA-14AD1463CC94}"/>
              </a:ext>
            </a:extLst>
          </p:cNvPr>
          <p:cNvSpPr/>
          <p:nvPr userDrawn="1"/>
        </p:nvSpPr>
        <p:spPr>
          <a:xfrm>
            <a:off x="879144" y="2301657"/>
            <a:ext cx="5257799" cy="4374516"/>
          </a:xfrm>
          <a:prstGeom prst="rect">
            <a:avLst/>
          </a:prstGeom>
          <a:blipFill>
            <a:blip r:embed="rId2"/>
            <a:srcRect/>
            <a:stretch>
              <a:fillRect l="-2654" t="-2825" r="2654" b="-1017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432466C2-B08E-47AF-9DA7-104243999B45}"/>
              </a:ext>
            </a:extLst>
          </p:cNvPr>
          <p:cNvSpPr>
            <a:spLocks noGrp="1"/>
          </p:cNvSpPr>
          <p:nvPr>
            <p:ph type="title"/>
          </p:nvPr>
        </p:nvSpPr>
        <p:spPr>
          <a:xfrm>
            <a:off x="838200" y="742867"/>
            <a:ext cx="9037320" cy="566931"/>
          </a:xfrm>
        </p:spPr>
        <p:txBody>
          <a:bodyPr lIns="36000" tIns="0" rIns="0" bIns="0"/>
          <a:lstStyle/>
          <a:p>
            <a:r>
              <a:rPr lang="en-US"/>
              <a:t>Click to edit Master title style</a:t>
            </a:r>
            <a:endParaRPr lang="ru-RU"/>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p:txBody>
          <a:bodyPr/>
          <a:lstStyle/>
          <a:p>
            <a:endParaRPr lang="ru-RU"/>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endParaRPr lang="ru-RU"/>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ru-RU" smtClean="0"/>
              <a:t>‹#›</a:t>
            </a:fld>
            <a:endParaRPr lang="ru-RU"/>
          </a:p>
        </p:txBody>
      </p:sp>
      <p:sp>
        <p:nvSpPr>
          <p:cNvPr id="13" name="Text Placeholder 2">
            <a:extLst>
              <a:ext uri="{FF2B5EF4-FFF2-40B4-BE49-F238E27FC236}">
                <a16:creationId xmlns:a16="http://schemas.microsoft.com/office/drawing/2014/main" id="{3919B118-F379-4011-B1CF-E685CC09FA38}"/>
              </a:ext>
            </a:extLst>
          </p:cNvPr>
          <p:cNvSpPr>
            <a:spLocks noGrp="1"/>
          </p:cNvSpPr>
          <p:nvPr>
            <p:ph type="body" idx="14" hasCustomPrompt="1"/>
          </p:nvPr>
        </p:nvSpPr>
        <p:spPr>
          <a:xfrm>
            <a:off x="6486746" y="3718884"/>
            <a:ext cx="20895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14" name="Text Placeholder 11">
            <a:extLst>
              <a:ext uri="{FF2B5EF4-FFF2-40B4-BE49-F238E27FC236}">
                <a16:creationId xmlns:a16="http://schemas.microsoft.com/office/drawing/2014/main" id="{CF59DFEB-5DA9-4E64-84A0-3FAA808064B5}"/>
              </a:ext>
            </a:extLst>
          </p:cNvPr>
          <p:cNvSpPr>
            <a:spLocks noGrp="1"/>
          </p:cNvSpPr>
          <p:nvPr>
            <p:ph type="body" sz="quarter" idx="15"/>
          </p:nvPr>
        </p:nvSpPr>
        <p:spPr>
          <a:xfrm>
            <a:off x="6486747" y="4086418"/>
            <a:ext cx="1783080" cy="1271016"/>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17" name="Picture Placeholder 15">
            <a:extLst>
              <a:ext uri="{FF2B5EF4-FFF2-40B4-BE49-F238E27FC236}">
                <a16:creationId xmlns:a16="http://schemas.microsoft.com/office/drawing/2014/main" id="{F842B3BB-CE92-4AEA-A2FF-5EEC732A4EFF}"/>
              </a:ext>
            </a:extLst>
          </p:cNvPr>
          <p:cNvSpPr>
            <a:spLocks noGrp="1"/>
          </p:cNvSpPr>
          <p:nvPr>
            <p:ph type="pic" sz="quarter" idx="17"/>
          </p:nvPr>
        </p:nvSpPr>
        <p:spPr>
          <a:xfrm>
            <a:off x="6486746" y="3069135"/>
            <a:ext cx="612648" cy="557784"/>
          </a:xfrm>
        </p:spPr>
        <p:txBody>
          <a:bodyPr anchor="ctr" anchorCtr="0">
            <a:noAutofit/>
          </a:bodyPr>
          <a:lstStyle>
            <a:lvl1pPr marL="0" indent="0" algn="ctr">
              <a:buNone/>
              <a:defRPr sz="900"/>
            </a:lvl1pPr>
          </a:lstStyle>
          <a:p>
            <a:r>
              <a:rPr lang="en-US"/>
              <a:t>Click icon to add picture</a:t>
            </a:r>
            <a:endParaRPr lang="ru-RU"/>
          </a:p>
        </p:txBody>
      </p:sp>
      <p:sp>
        <p:nvSpPr>
          <p:cNvPr id="33" name="Text Placeholder 2">
            <a:extLst>
              <a:ext uri="{FF2B5EF4-FFF2-40B4-BE49-F238E27FC236}">
                <a16:creationId xmlns:a16="http://schemas.microsoft.com/office/drawing/2014/main" id="{68514664-8AD0-4DF7-8C6F-12FFA6BEA7B2}"/>
              </a:ext>
            </a:extLst>
          </p:cNvPr>
          <p:cNvSpPr>
            <a:spLocks noGrp="1"/>
          </p:cNvSpPr>
          <p:nvPr>
            <p:ph type="body" idx="24"/>
          </p:nvPr>
        </p:nvSpPr>
        <p:spPr>
          <a:xfrm>
            <a:off x="838200" y="1377833"/>
            <a:ext cx="9037320"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Picture Placeholder 10">
            <a:extLst>
              <a:ext uri="{FF2B5EF4-FFF2-40B4-BE49-F238E27FC236}">
                <a16:creationId xmlns:a16="http://schemas.microsoft.com/office/drawing/2014/main" id="{3B535E35-8075-4558-BA3A-C9DFB4FCA5B8}"/>
              </a:ext>
            </a:extLst>
          </p:cNvPr>
          <p:cNvSpPr>
            <a:spLocks noGrp="1"/>
          </p:cNvSpPr>
          <p:nvPr>
            <p:ph type="pic" sz="quarter" idx="26"/>
          </p:nvPr>
        </p:nvSpPr>
        <p:spPr>
          <a:xfrm>
            <a:off x="1061177" y="2461528"/>
            <a:ext cx="4555067" cy="2590800"/>
          </a:xfrm>
        </p:spPr>
        <p:txBody>
          <a:bodyPr anchor="ctr" anchorCtr="0">
            <a:normAutofit/>
          </a:bodyPr>
          <a:lstStyle>
            <a:lvl1pPr marL="0" indent="0" algn="ctr">
              <a:buNone/>
              <a:defRPr sz="1800"/>
            </a:lvl1pPr>
          </a:lstStyle>
          <a:p>
            <a:r>
              <a:rPr lang="en-US"/>
              <a:t>Click icon to add picture</a:t>
            </a:r>
            <a:endParaRPr lang="ru-RU"/>
          </a:p>
        </p:txBody>
      </p:sp>
      <p:sp>
        <p:nvSpPr>
          <p:cNvPr id="25" name="Text Placeholder 2">
            <a:extLst>
              <a:ext uri="{FF2B5EF4-FFF2-40B4-BE49-F238E27FC236}">
                <a16:creationId xmlns:a16="http://schemas.microsoft.com/office/drawing/2014/main" id="{9E1A0053-EF84-446F-850C-6AC8FF9CCEDF}"/>
              </a:ext>
            </a:extLst>
          </p:cNvPr>
          <p:cNvSpPr>
            <a:spLocks noGrp="1"/>
          </p:cNvSpPr>
          <p:nvPr>
            <p:ph type="body" idx="27" hasCustomPrompt="1"/>
          </p:nvPr>
        </p:nvSpPr>
        <p:spPr>
          <a:xfrm>
            <a:off x="9098279" y="3718884"/>
            <a:ext cx="20895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32" name="Text Placeholder 11">
            <a:extLst>
              <a:ext uri="{FF2B5EF4-FFF2-40B4-BE49-F238E27FC236}">
                <a16:creationId xmlns:a16="http://schemas.microsoft.com/office/drawing/2014/main" id="{1534A936-14F3-4AEF-8CAD-03D91D568FE0}"/>
              </a:ext>
            </a:extLst>
          </p:cNvPr>
          <p:cNvSpPr>
            <a:spLocks noGrp="1"/>
          </p:cNvSpPr>
          <p:nvPr>
            <p:ph type="body" sz="quarter" idx="28"/>
          </p:nvPr>
        </p:nvSpPr>
        <p:spPr>
          <a:xfrm>
            <a:off x="9098280" y="4086418"/>
            <a:ext cx="1783080" cy="1271016"/>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35" name="Picture Placeholder 15">
            <a:extLst>
              <a:ext uri="{FF2B5EF4-FFF2-40B4-BE49-F238E27FC236}">
                <a16:creationId xmlns:a16="http://schemas.microsoft.com/office/drawing/2014/main" id="{A88BEF2F-BB04-4330-BC4B-2912B69653B6}"/>
              </a:ext>
            </a:extLst>
          </p:cNvPr>
          <p:cNvSpPr>
            <a:spLocks noGrp="1"/>
          </p:cNvSpPr>
          <p:nvPr>
            <p:ph type="pic" sz="quarter" idx="29"/>
          </p:nvPr>
        </p:nvSpPr>
        <p:spPr>
          <a:xfrm>
            <a:off x="9098279" y="3069135"/>
            <a:ext cx="612648" cy="557784"/>
          </a:xfrm>
        </p:spPr>
        <p:txBody>
          <a:bodyPr anchor="ctr" anchorCtr="0">
            <a:noAutofit/>
          </a:bodyPr>
          <a:lstStyle>
            <a:lvl1pPr marL="0" indent="0" algn="ctr">
              <a:buNone/>
              <a:defRPr sz="900"/>
            </a:lvl1pPr>
          </a:lstStyle>
          <a:p>
            <a:r>
              <a:rPr lang="en-US"/>
              <a:t>Click icon to add picture</a:t>
            </a:r>
            <a:endParaRPr lang="ru-RU"/>
          </a:p>
        </p:txBody>
      </p:sp>
      <p:sp>
        <p:nvSpPr>
          <p:cNvPr id="16"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3418705325"/>
      </p:ext>
    </p:extLst>
  </p:cSld>
  <p:clrMapOvr>
    <a:masterClrMapping/>
  </p:clrMapOvr>
  <p:extLst>
    <p:ext uri="{DCECCB84-F9BA-43D5-87BE-67443E8EF086}">
      <p15:sldGuideLst xmlns:p15="http://schemas.microsoft.com/office/powerpoint/2012/main">
        <p15:guide id="4"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7975232" y="2875541"/>
            <a:ext cx="3758184" cy="35478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836614" y="1377833"/>
            <a:ext cx="9535686" cy="54000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6" name="Rectangle 15">
            <a:extLst>
              <a:ext uri="{FF2B5EF4-FFF2-40B4-BE49-F238E27FC236}">
                <a16:creationId xmlns:a16="http://schemas.microsoft.com/office/drawing/2014/main" id="{7684F357-0C41-471E-A413-4D42ADE55B12}"/>
              </a:ext>
            </a:extLst>
          </p:cNvPr>
          <p:cNvSpPr/>
          <p:nvPr userDrawn="1"/>
        </p:nvSpPr>
        <p:spPr>
          <a:xfrm>
            <a:off x="458724" y="2852928"/>
            <a:ext cx="3758184" cy="35478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4216908" y="2395728"/>
            <a:ext cx="3758184" cy="446227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 Placeholder 7">
            <a:extLst>
              <a:ext uri="{FF2B5EF4-FFF2-40B4-BE49-F238E27FC236}">
                <a16:creationId xmlns:a16="http://schemas.microsoft.com/office/drawing/2014/main" id="{63C66F5D-DEC7-40DB-ACC1-70F67F4C9F4B}"/>
              </a:ext>
            </a:extLst>
          </p:cNvPr>
          <p:cNvSpPr>
            <a:spLocks noGrp="1"/>
          </p:cNvSpPr>
          <p:nvPr>
            <p:ph type="body" sz="quarter" idx="25" hasCustomPrompt="1"/>
          </p:nvPr>
        </p:nvSpPr>
        <p:spPr>
          <a:xfrm>
            <a:off x="838086" y="3012360"/>
            <a:ext cx="1266825"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1</a:t>
            </a:r>
            <a:endParaRPr lang="ru-RU"/>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p:nvPr>
        </p:nvSpPr>
        <p:spPr>
          <a:xfrm>
            <a:off x="836613"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p:nvPr>
        </p:nvSpPr>
        <p:spPr>
          <a:xfrm>
            <a:off x="836613" y="4433657"/>
            <a:ext cx="2992278" cy="1358113"/>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22" name="Text Placeholder 7">
            <a:extLst>
              <a:ext uri="{FF2B5EF4-FFF2-40B4-BE49-F238E27FC236}">
                <a16:creationId xmlns:a16="http://schemas.microsoft.com/office/drawing/2014/main" id="{78844A59-978B-47C0-B59A-F529FA41BF10}"/>
              </a:ext>
            </a:extLst>
          </p:cNvPr>
          <p:cNvSpPr>
            <a:spLocks noGrp="1"/>
          </p:cNvSpPr>
          <p:nvPr>
            <p:ph type="body" sz="quarter" idx="26" hasCustomPrompt="1"/>
          </p:nvPr>
        </p:nvSpPr>
        <p:spPr>
          <a:xfrm>
            <a:off x="8358230" y="3012360"/>
            <a:ext cx="1266825"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ru-RU"/>
              <a:t>3</a:t>
            </a:r>
          </a:p>
        </p:txBody>
      </p:sp>
      <p:sp>
        <p:nvSpPr>
          <p:cNvPr id="23" name="Text Placeholder 2">
            <a:extLst>
              <a:ext uri="{FF2B5EF4-FFF2-40B4-BE49-F238E27FC236}">
                <a16:creationId xmlns:a16="http://schemas.microsoft.com/office/drawing/2014/main" id="{D09F31D3-FC19-4A61-A915-5F11C6F7EBD8}"/>
              </a:ext>
            </a:extLst>
          </p:cNvPr>
          <p:cNvSpPr>
            <a:spLocks noGrp="1"/>
          </p:cNvSpPr>
          <p:nvPr>
            <p:ph type="body" idx="27"/>
          </p:nvPr>
        </p:nvSpPr>
        <p:spPr>
          <a:xfrm>
            <a:off x="8356757"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11">
            <a:extLst>
              <a:ext uri="{FF2B5EF4-FFF2-40B4-BE49-F238E27FC236}">
                <a16:creationId xmlns:a16="http://schemas.microsoft.com/office/drawing/2014/main" id="{6AA97C78-ABC3-4559-8EFA-1F24C3A6E3FE}"/>
              </a:ext>
            </a:extLst>
          </p:cNvPr>
          <p:cNvSpPr>
            <a:spLocks noGrp="1"/>
          </p:cNvSpPr>
          <p:nvPr>
            <p:ph type="body" sz="quarter" idx="28"/>
          </p:nvPr>
        </p:nvSpPr>
        <p:spPr>
          <a:xfrm>
            <a:off x="8356757" y="4433657"/>
            <a:ext cx="2992278" cy="1358113"/>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25" name="Text Placeholder 7">
            <a:extLst>
              <a:ext uri="{FF2B5EF4-FFF2-40B4-BE49-F238E27FC236}">
                <a16:creationId xmlns:a16="http://schemas.microsoft.com/office/drawing/2014/main" id="{92A70C67-E4B2-45C8-BD5F-DF3679B00C82}"/>
              </a:ext>
            </a:extLst>
          </p:cNvPr>
          <p:cNvSpPr>
            <a:spLocks noGrp="1"/>
          </p:cNvSpPr>
          <p:nvPr>
            <p:ph type="body" sz="quarter" idx="29" hasCustomPrompt="1"/>
          </p:nvPr>
        </p:nvSpPr>
        <p:spPr>
          <a:xfrm>
            <a:off x="4596270" y="3012360"/>
            <a:ext cx="1266825"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ru-RU"/>
              <a:t>2</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p:nvPr>
        </p:nvSpPr>
        <p:spPr>
          <a:xfrm>
            <a:off x="4594797"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Text Placeholder 11">
            <a:extLst>
              <a:ext uri="{FF2B5EF4-FFF2-40B4-BE49-F238E27FC236}">
                <a16:creationId xmlns:a16="http://schemas.microsoft.com/office/drawing/2014/main" id="{62E97E9F-0DAA-48F4-90F4-640195EAD7DA}"/>
              </a:ext>
            </a:extLst>
          </p:cNvPr>
          <p:cNvSpPr>
            <a:spLocks noGrp="1"/>
          </p:cNvSpPr>
          <p:nvPr>
            <p:ph type="body" sz="quarter" idx="31"/>
          </p:nvPr>
        </p:nvSpPr>
        <p:spPr>
          <a:xfrm>
            <a:off x="4594797" y="4433657"/>
            <a:ext cx="2992278" cy="1358113"/>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28" name="Picture Placeholder 11">
            <a:extLst>
              <a:ext uri="{FF2B5EF4-FFF2-40B4-BE49-F238E27FC236}">
                <a16:creationId xmlns:a16="http://schemas.microsoft.com/office/drawing/2014/main" id="{48D7F0F9-4118-4257-9D45-A5772C2110D7}"/>
              </a:ext>
            </a:extLst>
          </p:cNvPr>
          <p:cNvSpPr>
            <a:spLocks noGrp="1"/>
          </p:cNvSpPr>
          <p:nvPr>
            <p:ph type="pic" sz="quarter" idx="32"/>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4149239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6" name="Rectangle 5">
            <a:extLst>
              <a:ext uri="{FF2B5EF4-FFF2-40B4-BE49-F238E27FC236}">
                <a16:creationId xmlns:a16="http://schemas.microsoft.com/office/drawing/2014/main" id="{933A2111-9E77-40EF-86DB-0DCF4279EE04}"/>
              </a:ext>
            </a:extLst>
          </p:cNvPr>
          <p:cNvSpPr/>
          <p:nvPr userDrawn="1"/>
        </p:nvSpPr>
        <p:spPr>
          <a:xfrm>
            <a:off x="442913" y="2238229"/>
            <a:ext cx="11749087" cy="1538525"/>
          </a:xfrm>
          <a:prstGeom prst="rect">
            <a:avLst/>
          </a:prstGeom>
          <a:gradFill>
            <a:gsLst>
              <a:gs pos="100000">
                <a:schemeClr val="accent1">
                  <a:lumMod val="75000"/>
                  <a:alpha val="20000"/>
                </a:schemeClr>
              </a:gs>
              <a:gs pos="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836614" y="1377833"/>
            <a:ext cx="9535686" cy="54000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7">
            <a:extLst>
              <a:ext uri="{FF2B5EF4-FFF2-40B4-BE49-F238E27FC236}">
                <a16:creationId xmlns:a16="http://schemas.microsoft.com/office/drawing/2014/main" id="{BB9AC69A-F349-47A4-BC2D-27B0A7514469}"/>
              </a:ext>
            </a:extLst>
          </p:cNvPr>
          <p:cNvSpPr>
            <a:spLocks noGrp="1"/>
          </p:cNvSpPr>
          <p:nvPr>
            <p:ph type="body" sz="quarter" idx="25" hasCustomPrompt="1"/>
          </p:nvPr>
        </p:nvSpPr>
        <p:spPr>
          <a:xfrm>
            <a:off x="874713" y="2623018"/>
            <a:ext cx="2992278"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1</a:t>
            </a:r>
            <a:endParaRPr lang="ru-RU"/>
          </a:p>
        </p:txBody>
      </p:sp>
      <p:sp>
        <p:nvSpPr>
          <p:cNvPr id="11" name="Text Placeholder 2">
            <a:extLst>
              <a:ext uri="{FF2B5EF4-FFF2-40B4-BE49-F238E27FC236}">
                <a16:creationId xmlns:a16="http://schemas.microsoft.com/office/drawing/2014/main" id="{CAC4E2DC-6DA0-4F8B-846F-A0B6430B2768}"/>
              </a:ext>
            </a:extLst>
          </p:cNvPr>
          <p:cNvSpPr>
            <a:spLocks noGrp="1"/>
          </p:cNvSpPr>
          <p:nvPr>
            <p:ph type="body" idx="1"/>
          </p:nvPr>
        </p:nvSpPr>
        <p:spPr>
          <a:xfrm>
            <a:off x="836613"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11">
            <a:extLst>
              <a:ext uri="{FF2B5EF4-FFF2-40B4-BE49-F238E27FC236}">
                <a16:creationId xmlns:a16="http://schemas.microsoft.com/office/drawing/2014/main" id="{F87794B2-6DF5-42E5-A435-F8FADACBCF86}"/>
              </a:ext>
            </a:extLst>
          </p:cNvPr>
          <p:cNvSpPr>
            <a:spLocks noGrp="1"/>
          </p:cNvSpPr>
          <p:nvPr>
            <p:ph type="body" sz="quarter" idx="13"/>
          </p:nvPr>
        </p:nvSpPr>
        <p:spPr>
          <a:xfrm>
            <a:off x="836613" y="4433657"/>
            <a:ext cx="4893566" cy="1358113"/>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13" name="Text Placeholder 7">
            <a:extLst>
              <a:ext uri="{FF2B5EF4-FFF2-40B4-BE49-F238E27FC236}">
                <a16:creationId xmlns:a16="http://schemas.microsoft.com/office/drawing/2014/main" id="{DFC6F434-B720-414A-A92B-EFFC947E69C5}"/>
              </a:ext>
            </a:extLst>
          </p:cNvPr>
          <p:cNvSpPr>
            <a:spLocks noGrp="1"/>
          </p:cNvSpPr>
          <p:nvPr>
            <p:ph type="body" sz="quarter" idx="26" hasCustomPrompt="1"/>
          </p:nvPr>
        </p:nvSpPr>
        <p:spPr>
          <a:xfrm>
            <a:off x="6501650" y="2616710"/>
            <a:ext cx="2992278"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1</a:t>
            </a:r>
            <a:endParaRPr lang="ru-RU"/>
          </a:p>
        </p:txBody>
      </p:sp>
      <p:sp>
        <p:nvSpPr>
          <p:cNvPr id="14" name="Text Placeholder 2">
            <a:extLst>
              <a:ext uri="{FF2B5EF4-FFF2-40B4-BE49-F238E27FC236}">
                <a16:creationId xmlns:a16="http://schemas.microsoft.com/office/drawing/2014/main" id="{7DDDFEB1-7872-4940-890E-713981F69C4B}"/>
              </a:ext>
            </a:extLst>
          </p:cNvPr>
          <p:cNvSpPr>
            <a:spLocks noGrp="1"/>
          </p:cNvSpPr>
          <p:nvPr>
            <p:ph type="body" idx="30"/>
          </p:nvPr>
        </p:nvSpPr>
        <p:spPr>
          <a:xfrm>
            <a:off x="6501650"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Text Placeholder 11">
            <a:extLst>
              <a:ext uri="{FF2B5EF4-FFF2-40B4-BE49-F238E27FC236}">
                <a16:creationId xmlns:a16="http://schemas.microsoft.com/office/drawing/2014/main" id="{9F54982B-78F2-4014-A84C-F25539C6DC8A}"/>
              </a:ext>
            </a:extLst>
          </p:cNvPr>
          <p:cNvSpPr>
            <a:spLocks noGrp="1"/>
          </p:cNvSpPr>
          <p:nvPr>
            <p:ph type="body" sz="quarter" idx="31"/>
          </p:nvPr>
        </p:nvSpPr>
        <p:spPr>
          <a:xfrm>
            <a:off x="6501650" y="4433657"/>
            <a:ext cx="4853737" cy="1376965"/>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16" name="Picture Placeholder 11">
            <a:extLst>
              <a:ext uri="{FF2B5EF4-FFF2-40B4-BE49-F238E27FC236}">
                <a16:creationId xmlns:a16="http://schemas.microsoft.com/office/drawing/2014/main" id="{48D7F0F9-4118-4257-9D45-A5772C2110D7}"/>
              </a:ext>
            </a:extLst>
          </p:cNvPr>
          <p:cNvSpPr>
            <a:spLocks noGrp="1"/>
          </p:cNvSpPr>
          <p:nvPr>
            <p:ph type="pic" sz="quarter" idx="32"/>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990074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rcles Fram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AA4D017-0A70-4D48-AAEC-419979E13E79}"/>
              </a:ext>
            </a:extLst>
          </p:cNvPr>
          <p:cNvSpPr>
            <a:spLocks noGrp="1"/>
          </p:cNvSpPr>
          <p:nvPr>
            <p:ph type="dt" sz="half" idx="10"/>
          </p:nvPr>
        </p:nvSpPr>
        <p:spPr/>
        <p:txBody>
          <a:bodyPr/>
          <a:lstStyle/>
          <a:p>
            <a:endParaRPr lang="ru-RU"/>
          </a:p>
        </p:txBody>
      </p:sp>
      <p:sp>
        <p:nvSpPr>
          <p:cNvPr id="4" name="Footer Placeholder 3">
            <a:extLst>
              <a:ext uri="{FF2B5EF4-FFF2-40B4-BE49-F238E27FC236}">
                <a16:creationId xmlns:a16="http://schemas.microsoft.com/office/drawing/2014/main" id="{B7BBC7E7-6231-47E3-8EF5-B6940485EEEF}"/>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5FCF16B4-2B81-4254-9C13-836431B5E213}"/>
              </a:ext>
            </a:extLst>
          </p:cNvPr>
          <p:cNvSpPr>
            <a:spLocks noGrp="1"/>
          </p:cNvSpPr>
          <p:nvPr>
            <p:ph type="sldNum" sz="quarter" idx="12"/>
          </p:nvPr>
        </p:nvSpPr>
        <p:spPr/>
        <p:txBody>
          <a:bodyPr/>
          <a:lstStyle/>
          <a:p>
            <a:fld id="{3CE5352E-9B9F-4EDC-8769-7FA3D3F814C7}" type="slidenum">
              <a:rPr lang="ru-RU" smtClean="0"/>
              <a:t>‹#›</a:t>
            </a:fld>
            <a:endParaRPr lang="ru-RU"/>
          </a:p>
        </p:txBody>
      </p:sp>
      <p:sp>
        <p:nvSpPr>
          <p:cNvPr id="21" name="Oval 20">
            <a:extLst>
              <a:ext uri="{FF2B5EF4-FFF2-40B4-BE49-F238E27FC236}">
                <a16:creationId xmlns:a16="http://schemas.microsoft.com/office/drawing/2014/main" id="{301015CF-499A-4BBE-9753-C58924478363}"/>
              </a:ext>
            </a:extLst>
          </p:cNvPr>
          <p:cNvSpPr/>
          <p:nvPr userDrawn="1"/>
        </p:nvSpPr>
        <p:spPr>
          <a:xfrm>
            <a:off x="1810787" y="2541781"/>
            <a:ext cx="2322576" cy="2322576"/>
          </a:xfrm>
          <a:prstGeom prst="ellipse">
            <a:avLst/>
          </a:prstGeom>
          <a:gradFill>
            <a:gsLst>
              <a:gs pos="0">
                <a:schemeClr val="bg2">
                  <a:alpha val="10000"/>
                </a:schemeClr>
              </a:gs>
              <a:gs pos="100000">
                <a:schemeClr val="bg2">
                  <a:lumMod val="75000"/>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Oval 21">
            <a:extLst>
              <a:ext uri="{FF2B5EF4-FFF2-40B4-BE49-F238E27FC236}">
                <a16:creationId xmlns:a16="http://schemas.microsoft.com/office/drawing/2014/main" id="{A25F4982-38CF-44F1-8F23-63FB784DDB3F}"/>
              </a:ext>
            </a:extLst>
          </p:cNvPr>
          <p:cNvSpPr/>
          <p:nvPr userDrawn="1"/>
        </p:nvSpPr>
        <p:spPr>
          <a:xfrm>
            <a:off x="3997452" y="2200193"/>
            <a:ext cx="3008376" cy="3008376"/>
          </a:xfrm>
          <a:prstGeom prst="ellipse">
            <a:avLst/>
          </a:prstGeom>
          <a:gradFill>
            <a:gsLst>
              <a:gs pos="100000">
                <a:schemeClr val="bg2">
                  <a:lumMod val="75000"/>
                  <a:alpha val="20000"/>
                </a:schemeClr>
              </a:gs>
              <a:gs pos="0">
                <a:schemeClr val="tx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Oval 22">
            <a:extLst>
              <a:ext uri="{FF2B5EF4-FFF2-40B4-BE49-F238E27FC236}">
                <a16:creationId xmlns:a16="http://schemas.microsoft.com/office/drawing/2014/main" id="{2E9E2742-0CF7-4498-9804-D4E1B556238F}"/>
              </a:ext>
            </a:extLst>
          </p:cNvPr>
          <p:cNvSpPr/>
          <p:nvPr userDrawn="1"/>
        </p:nvSpPr>
        <p:spPr>
          <a:xfrm>
            <a:off x="6869918" y="1978150"/>
            <a:ext cx="3511296" cy="3511296"/>
          </a:xfrm>
          <a:prstGeom prst="ellipse">
            <a:avLst/>
          </a:prstGeom>
          <a:gradFill>
            <a:gsLst>
              <a:gs pos="0">
                <a:schemeClr val="accent1">
                  <a:lumMod val="75000"/>
                  <a:alpha val="20000"/>
                </a:schemeClr>
              </a:gs>
              <a:gs pos="100000">
                <a:schemeClr val="accent1">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Text Placeholder 7">
            <a:extLst>
              <a:ext uri="{FF2B5EF4-FFF2-40B4-BE49-F238E27FC236}">
                <a16:creationId xmlns:a16="http://schemas.microsoft.com/office/drawing/2014/main" id="{6BA84852-3669-4ADB-BADA-A7F54196B2BE}"/>
              </a:ext>
            </a:extLst>
          </p:cNvPr>
          <p:cNvSpPr>
            <a:spLocks noGrp="1"/>
          </p:cNvSpPr>
          <p:nvPr>
            <p:ph type="body" sz="quarter" idx="25" hasCustomPrompt="1"/>
          </p:nvPr>
        </p:nvSpPr>
        <p:spPr>
          <a:xfrm>
            <a:off x="2073295" y="3071195"/>
            <a:ext cx="1797559"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1</a:t>
            </a:r>
            <a:endParaRPr lang="ru-RU"/>
          </a:p>
        </p:txBody>
      </p:sp>
      <p:sp>
        <p:nvSpPr>
          <p:cNvPr id="28" name="Text Placeholder 2">
            <a:extLst>
              <a:ext uri="{FF2B5EF4-FFF2-40B4-BE49-F238E27FC236}">
                <a16:creationId xmlns:a16="http://schemas.microsoft.com/office/drawing/2014/main" id="{332ADE7C-CB58-4543-8A89-D1BAA23B59EB}"/>
              </a:ext>
            </a:extLst>
          </p:cNvPr>
          <p:cNvSpPr>
            <a:spLocks noGrp="1"/>
          </p:cNvSpPr>
          <p:nvPr>
            <p:ph type="body" idx="1" hasCustomPrompt="1"/>
          </p:nvPr>
        </p:nvSpPr>
        <p:spPr>
          <a:xfrm>
            <a:off x="1730075" y="5649340"/>
            <a:ext cx="2484000" cy="334918"/>
          </a:xfrm>
        </p:spPr>
        <p:txBody>
          <a:bodyPr lIns="36000" tIns="0" rIns="0" bIns="0" anchor="b">
            <a:norm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29" name="Text Placeholder 11">
            <a:extLst>
              <a:ext uri="{FF2B5EF4-FFF2-40B4-BE49-F238E27FC236}">
                <a16:creationId xmlns:a16="http://schemas.microsoft.com/office/drawing/2014/main" id="{BEF70025-7AF3-426D-AAE8-5D25E1A5CB6E}"/>
              </a:ext>
            </a:extLst>
          </p:cNvPr>
          <p:cNvSpPr>
            <a:spLocks noGrp="1"/>
          </p:cNvSpPr>
          <p:nvPr>
            <p:ph type="body" sz="quarter" idx="13" hasCustomPrompt="1"/>
          </p:nvPr>
        </p:nvSpPr>
        <p:spPr>
          <a:xfrm>
            <a:off x="2165887" y="3909381"/>
            <a:ext cx="1596816" cy="430700"/>
          </a:xfrm>
        </p:spPr>
        <p:txBody>
          <a:bodyPr lIns="36000" tIns="0" rIns="0" bIns="0">
            <a:noAutofit/>
          </a:bodyPr>
          <a:lstStyle>
            <a:lvl1pPr marL="0" indent="0" algn="ctr">
              <a:buNone/>
              <a:defRPr sz="2800"/>
            </a:lvl1pPr>
            <a:lvl2pPr marL="457200" indent="0">
              <a:buNone/>
              <a:defRPr sz="2800"/>
            </a:lvl2pPr>
          </a:lstStyle>
          <a:p>
            <a:pPr lvl="0"/>
            <a:r>
              <a:rPr lang="en-US"/>
              <a:t>Billion</a:t>
            </a:r>
            <a:endParaRPr lang="ru-RU"/>
          </a:p>
        </p:txBody>
      </p:sp>
      <p:sp>
        <p:nvSpPr>
          <p:cNvPr id="30" name="Text Placeholder 2">
            <a:extLst>
              <a:ext uri="{FF2B5EF4-FFF2-40B4-BE49-F238E27FC236}">
                <a16:creationId xmlns:a16="http://schemas.microsoft.com/office/drawing/2014/main" id="{B48A1176-4AC8-4197-8737-21A26EC60370}"/>
              </a:ext>
            </a:extLst>
          </p:cNvPr>
          <p:cNvSpPr>
            <a:spLocks noGrp="1"/>
          </p:cNvSpPr>
          <p:nvPr>
            <p:ph type="body" idx="32" hasCustomPrompt="1"/>
          </p:nvPr>
        </p:nvSpPr>
        <p:spPr>
          <a:xfrm>
            <a:off x="4362457" y="5674484"/>
            <a:ext cx="2484000" cy="334918"/>
          </a:xfrm>
        </p:spPr>
        <p:txBody>
          <a:bodyPr lIns="36000" tIns="0" rIns="0" bIns="0" anchor="b">
            <a:norm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31" name="Text Placeholder 2">
            <a:extLst>
              <a:ext uri="{FF2B5EF4-FFF2-40B4-BE49-F238E27FC236}">
                <a16:creationId xmlns:a16="http://schemas.microsoft.com/office/drawing/2014/main" id="{9E48A353-E825-43A2-9268-3772DF852C93}"/>
              </a:ext>
            </a:extLst>
          </p:cNvPr>
          <p:cNvSpPr>
            <a:spLocks noGrp="1"/>
          </p:cNvSpPr>
          <p:nvPr>
            <p:ph type="body" idx="33" hasCustomPrompt="1"/>
          </p:nvPr>
        </p:nvSpPr>
        <p:spPr>
          <a:xfrm>
            <a:off x="7383566" y="5656692"/>
            <a:ext cx="2484000" cy="334918"/>
          </a:xfrm>
        </p:spPr>
        <p:txBody>
          <a:bodyPr lIns="36000" tIns="0" rIns="0" bIns="0" anchor="b">
            <a:norm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32" name="Text Placeholder 7">
            <a:extLst>
              <a:ext uri="{FF2B5EF4-FFF2-40B4-BE49-F238E27FC236}">
                <a16:creationId xmlns:a16="http://schemas.microsoft.com/office/drawing/2014/main" id="{289C6559-A412-4545-8BEA-9C8CF0E92D8D}"/>
              </a:ext>
            </a:extLst>
          </p:cNvPr>
          <p:cNvSpPr>
            <a:spLocks noGrp="1"/>
          </p:cNvSpPr>
          <p:nvPr>
            <p:ph type="body" sz="quarter" idx="34" hasCustomPrompt="1"/>
          </p:nvPr>
        </p:nvSpPr>
        <p:spPr>
          <a:xfrm>
            <a:off x="4602860" y="3068895"/>
            <a:ext cx="1797559"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1</a:t>
            </a:r>
            <a:endParaRPr lang="ru-RU"/>
          </a:p>
        </p:txBody>
      </p:sp>
      <p:sp>
        <p:nvSpPr>
          <p:cNvPr id="33" name="Text Placeholder 7">
            <a:extLst>
              <a:ext uri="{FF2B5EF4-FFF2-40B4-BE49-F238E27FC236}">
                <a16:creationId xmlns:a16="http://schemas.microsoft.com/office/drawing/2014/main" id="{0B7BFF13-EDBB-45CE-97A5-A148A3ACA7A0}"/>
              </a:ext>
            </a:extLst>
          </p:cNvPr>
          <p:cNvSpPr>
            <a:spLocks noGrp="1"/>
          </p:cNvSpPr>
          <p:nvPr>
            <p:ph type="body" sz="quarter" idx="35" hasCustomPrompt="1"/>
          </p:nvPr>
        </p:nvSpPr>
        <p:spPr>
          <a:xfrm>
            <a:off x="7726786" y="3068895"/>
            <a:ext cx="1797559"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1</a:t>
            </a:r>
            <a:endParaRPr lang="ru-RU"/>
          </a:p>
        </p:txBody>
      </p:sp>
      <p:sp>
        <p:nvSpPr>
          <p:cNvPr id="34" name="Text Placeholder 11">
            <a:extLst>
              <a:ext uri="{FF2B5EF4-FFF2-40B4-BE49-F238E27FC236}">
                <a16:creationId xmlns:a16="http://schemas.microsoft.com/office/drawing/2014/main" id="{4CFD8A3C-72E7-4646-94B5-3D08F2A9B987}"/>
              </a:ext>
            </a:extLst>
          </p:cNvPr>
          <p:cNvSpPr>
            <a:spLocks noGrp="1"/>
          </p:cNvSpPr>
          <p:nvPr>
            <p:ph type="body" sz="quarter" idx="36" hasCustomPrompt="1"/>
          </p:nvPr>
        </p:nvSpPr>
        <p:spPr>
          <a:xfrm>
            <a:off x="4703232" y="3917466"/>
            <a:ext cx="1596816" cy="430700"/>
          </a:xfrm>
        </p:spPr>
        <p:txBody>
          <a:bodyPr lIns="36000" tIns="0" rIns="0" bIns="0">
            <a:noAutofit/>
          </a:bodyPr>
          <a:lstStyle>
            <a:lvl1pPr marL="0" indent="0" algn="ctr">
              <a:buNone/>
              <a:defRPr sz="2800"/>
            </a:lvl1pPr>
            <a:lvl2pPr marL="457200" indent="0">
              <a:buNone/>
              <a:defRPr sz="2800"/>
            </a:lvl2pPr>
          </a:lstStyle>
          <a:p>
            <a:pPr lvl="0"/>
            <a:r>
              <a:rPr lang="en-US"/>
              <a:t>Billion</a:t>
            </a:r>
            <a:endParaRPr lang="ru-RU"/>
          </a:p>
        </p:txBody>
      </p:sp>
      <p:sp>
        <p:nvSpPr>
          <p:cNvPr id="35" name="Text Placeholder 11">
            <a:extLst>
              <a:ext uri="{FF2B5EF4-FFF2-40B4-BE49-F238E27FC236}">
                <a16:creationId xmlns:a16="http://schemas.microsoft.com/office/drawing/2014/main" id="{16E9923E-87D9-40DD-9F02-63A0EE936A1F}"/>
              </a:ext>
            </a:extLst>
          </p:cNvPr>
          <p:cNvSpPr>
            <a:spLocks noGrp="1"/>
          </p:cNvSpPr>
          <p:nvPr>
            <p:ph type="body" sz="quarter" idx="37" hasCustomPrompt="1"/>
          </p:nvPr>
        </p:nvSpPr>
        <p:spPr>
          <a:xfrm>
            <a:off x="7827157" y="3917466"/>
            <a:ext cx="1596816" cy="430700"/>
          </a:xfrm>
        </p:spPr>
        <p:txBody>
          <a:bodyPr lIns="36000" tIns="0" rIns="0" bIns="0">
            <a:noAutofit/>
          </a:bodyPr>
          <a:lstStyle>
            <a:lvl1pPr marL="0" indent="0" algn="ctr">
              <a:buNone/>
              <a:defRPr sz="2800"/>
            </a:lvl1pPr>
            <a:lvl2pPr marL="457200" indent="0">
              <a:buNone/>
              <a:defRPr sz="2800"/>
            </a:lvl2pPr>
          </a:lstStyle>
          <a:p>
            <a:pPr lvl="0"/>
            <a:r>
              <a:rPr lang="en-US"/>
              <a:t>Billion</a:t>
            </a:r>
            <a:endParaRPr lang="ru-RU"/>
          </a:p>
        </p:txBody>
      </p:sp>
      <p:sp>
        <p:nvSpPr>
          <p:cNvPr id="20" name="Title 1">
            <a:extLst>
              <a:ext uri="{FF2B5EF4-FFF2-40B4-BE49-F238E27FC236}">
                <a16:creationId xmlns:a16="http://schemas.microsoft.com/office/drawing/2014/main" id="{138ED511-212A-DA4E-98FC-496D7B92A73F}"/>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25" name="Text Placeholder 2">
            <a:extLst>
              <a:ext uri="{FF2B5EF4-FFF2-40B4-BE49-F238E27FC236}">
                <a16:creationId xmlns:a16="http://schemas.microsoft.com/office/drawing/2014/main" id="{53F5D1F3-7B20-844A-AD7A-66AA1CAC2557}"/>
              </a:ext>
            </a:extLst>
          </p:cNvPr>
          <p:cNvSpPr>
            <a:spLocks noGrp="1"/>
          </p:cNvSpPr>
          <p:nvPr>
            <p:ph type="body" idx="24"/>
          </p:nvPr>
        </p:nvSpPr>
        <p:spPr>
          <a:xfrm>
            <a:off x="836614" y="1377833"/>
            <a:ext cx="9535686" cy="54000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6" name="Picture Placeholder 11">
            <a:extLst>
              <a:ext uri="{FF2B5EF4-FFF2-40B4-BE49-F238E27FC236}">
                <a16:creationId xmlns:a16="http://schemas.microsoft.com/office/drawing/2014/main" id="{48D7F0F9-4118-4257-9D45-A5772C2110D7}"/>
              </a:ext>
            </a:extLst>
          </p:cNvPr>
          <p:cNvSpPr>
            <a:spLocks noGrp="1"/>
          </p:cNvSpPr>
          <p:nvPr>
            <p:ph type="pic" sz="quarter" idx="38"/>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763305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6F99E-EA67-46D5-ABB1-C940D295B9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F3DF0-181E-4745-B443-4A763276ED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D77B85-6596-44E2-A16A-5E76914C2DE6}"/>
              </a:ext>
            </a:extLst>
          </p:cNvPr>
          <p:cNvSpPr>
            <a:spLocks noGrp="1"/>
          </p:cNvSpPr>
          <p:nvPr>
            <p:ph type="dt" sz="half" idx="10"/>
          </p:nvPr>
        </p:nvSpPr>
        <p:spPr/>
        <p:txBody>
          <a:bodyPr/>
          <a:lstStyle/>
          <a:p>
            <a:endParaRPr lang="en-US">
              <a:solidFill>
                <a:srgbClr val="696464"/>
              </a:solidFill>
            </a:endParaRPr>
          </a:p>
        </p:txBody>
      </p:sp>
      <p:sp>
        <p:nvSpPr>
          <p:cNvPr id="5" name="Footer Placeholder 4">
            <a:extLst>
              <a:ext uri="{FF2B5EF4-FFF2-40B4-BE49-F238E27FC236}">
                <a16:creationId xmlns:a16="http://schemas.microsoft.com/office/drawing/2014/main" id="{663E16D2-2855-4DDB-BE2E-4B7C11615238}"/>
              </a:ext>
            </a:extLst>
          </p:cNvPr>
          <p:cNvSpPr>
            <a:spLocks noGrp="1"/>
          </p:cNvSpPr>
          <p:nvPr>
            <p:ph type="ftr" sz="quarter" idx="11"/>
          </p:nvPr>
        </p:nvSpPr>
        <p:spPr/>
        <p:txBody>
          <a:bodyPr/>
          <a:lstStyle/>
          <a:p>
            <a:endParaRPr lang="en-US">
              <a:solidFill>
                <a:srgbClr val="696464"/>
              </a:solidFill>
            </a:endParaRPr>
          </a:p>
        </p:txBody>
      </p:sp>
      <p:sp>
        <p:nvSpPr>
          <p:cNvPr id="6" name="Slide Number Placeholder 5">
            <a:extLst>
              <a:ext uri="{FF2B5EF4-FFF2-40B4-BE49-F238E27FC236}">
                <a16:creationId xmlns:a16="http://schemas.microsoft.com/office/drawing/2014/main" id="{63DFEBBE-348C-44A3-AF12-127137259924}"/>
              </a:ext>
            </a:extLst>
          </p:cNvPr>
          <p:cNvSpPr>
            <a:spLocks noGrp="1"/>
          </p:cNvSpPr>
          <p:nvPr>
            <p:ph type="sldNum" sz="quarter" idx="12"/>
          </p:nvPr>
        </p:nvSpPr>
        <p:spPr/>
        <p:txBody>
          <a:bodyPr/>
          <a:lstStyle/>
          <a:p>
            <a:fld id="{2F067C6D-D47E-4C31-835D-75207FD20D0F}" type="slidenum">
              <a:rPr lang="en-US" smtClean="0"/>
              <a:pPr/>
              <a:t>‹#›</a:t>
            </a:fld>
            <a:endParaRPr lang="en-US"/>
          </a:p>
        </p:txBody>
      </p:sp>
    </p:spTree>
    <p:extLst>
      <p:ext uri="{BB962C8B-B14F-4D97-AF65-F5344CB8AC3E}">
        <p14:creationId xmlns:p14="http://schemas.microsoft.com/office/powerpoint/2010/main" val="1777161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6096000" y="2875541"/>
            <a:ext cx="5653088" cy="272491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836614" y="1377833"/>
            <a:ext cx="9535686" cy="909018"/>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0" y="2891583"/>
            <a:ext cx="6096000" cy="2724912"/>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p:nvPr>
        </p:nvSpPr>
        <p:spPr>
          <a:xfrm>
            <a:off x="836612" y="3278541"/>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p:nvPr>
        </p:nvSpPr>
        <p:spPr>
          <a:xfrm>
            <a:off x="836612" y="3663631"/>
            <a:ext cx="4820533" cy="1618232"/>
          </a:xfrm>
        </p:spPr>
        <p:txBody>
          <a:bodyPr lIns="36000" tIns="0" rIns="0" bIns="0">
            <a:normAutofit/>
          </a:bodyPr>
          <a:lstStyle>
            <a:lvl1pPr marL="171450" indent="-171450">
              <a:spcBef>
                <a:spcPts val="600"/>
              </a:spcBef>
              <a:buClr>
                <a:schemeClr val="accent1">
                  <a:lumMod val="40000"/>
                  <a:lumOff val="60000"/>
                </a:schemeClr>
              </a:buClr>
              <a:buSzPct val="125000"/>
              <a:buFont typeface="Wingdings" panose="05000000000000000000" pitchFamily="2" charset="2"/>
              <a:buChar char="§"/>
              <a:defRPr sz="1400"/>
            </a:lvl1pPr>
            <a:lvl2pPr marL="628650" indent="-171450">
              <a:spcBef>
                <a:spcPts val="600"/>
              </a:spcBef>
              <a:buClr>
                <a:schemeClr val="accent1">
                  <a:lumMod val="40000"/>
                  <a:lumOff val="60000"/>
                </a:schemeClr>
              </a:buClr>
              <a:buSzPct val="125000"/>
              <a:buFont typeface="Wingdings" panose="05000000000000000000" pitchFamily="2" charset="2"/>
              <a:buChar char="§"/>
              <a:defRPr sz="1400"/>
            </a:lvl2pPr>
          </a:lstStyle>
          <a:p>
            <a:pPr lvl="0"/>
            <a:r>
              <a:rPr lang="en-US"/>
              <a:t>Edit Master text styles</a:t>
            </a:r>
          </a:p>
          <a:p>
            <a:pPr lvl="1"/>
            <a:r>
              <a:rPr lang="en-US"/>
              <a:t>Second level</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p:nvPr>
        </p:nvSpPr>
        <p:spPr>
          <a:xfrm>
            <a:off x="6495790" y="3278541"/>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Text Placeholder 11">
            <a:extLst>
              <a:ext uri="{FF2B5EF4-FFF2-40B4-BE49-F238E27FC236}">
                <a16:creationId xmlns:a16="http://schemas.microsoft.com/office/drawing/2014/main" id="{62E97E9F-0DAA-48F4-90F4-640195EAD7DA}"/>
              </a:ext>
            </a:extLst>
          </p:cNvPr>
          <p:cNvSpPr>
            <a:spLocks noGrp="1"/>
          </p:cNvSpPr>
          <p:nvPr>
            <p:ph type="body" sz="quarter" idx="31"/>
          </p:nvPr>
        </p:nvSpPr>
        <p:spPr>
          <a:xfrm>
            <a:off x="6495790" y="3663631"/>
            <a:ext cx="4820533" cy="1618232"/>
          </a:xfrm>
        </p:spPr>
        <p:txBody>
          <a:bodyPr lIns="36000" tIns="0" rIns="0" bIns="0">
            <a:normAutofit/>
          </a:bodyPr>
          <a:lstStyle>
            <a:lvl1pPr marL="171450" indent="-171450">
              <a:spcBef>
                <a:spcPts val="600"/>
              </a:spcBef>
              <a:buClr>
                <a:schemeClr val="bg2">
                  <a:lumMod val="40000"/>
                  <a:lumOff val="60000"/>
                </a:schemeClr>
              </a:buClr>
              <a:buSzPct val="125000"/>
              <a:buFont typeface="Wingdings" panose="05000000000000000000" pitchFamily="2" charset="2"/>
              <a:buChar char="§"/>
              <a:defRPr sz="1400"/>
            </a:lvl1pPr>
            <a:lvl2pPr marL="628650" indent="-171450">
              <a:spcBef>
                <a:spcPts val="600"/>
              </a:spcBef>
              <a:buClr>
                <a:schemeClr val="bg2">
                  <a:lumMod val="40000"/>
                  <a:lumOff val="60000"/>
                </a:schemeClr>
              </a:buClr>
              <a:buSzPct val="125000"/>
              <a:buFont typeface="Wingdings" panose="05000000000000000000" pitchFamily="2" charset="2"/>
              <a:buChar char="§"/>
              <a:defRPr sz="1400"/>
            </a:lvl2pPr>
          </a:lstStyle>
          <a:p>
            <a:pPr lvl="0"/>
            <a:r>
              <a:rPr lang="en-US"/>
              <a:t>Edit Master text styles</a:t>
            </a:r>
          </a:p>
          <a:p>
            <a:pPr lvl="1"/>
            <a:r>
              <a:rPr lang="en-US"/>
              <a:t>Second level</a:t>
            </a:r>
          </a:p>
        </p:txBody>
      </p:sp>
      <p:sp>
        <p:nvSpPr>
          <p:cNvPr id="14"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153909528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9AECFA43-CD95-4331-BDD6-DA02FC838900}"/>
              </a:ext>
            </a:extLst>
          </p:cNvPr>
          <p:cNvSpPr/>
          <p:nvPr userDrawn="1"/>
        </p:nvSpPr>
        <p:spPr>
          <a:xfrm>
            <a:off x="0" y="1426745"/>
            <a:ext cx="12192000" cy="4983480"/>
          </a:xfrm>
          <a:prstGeom prst="rect">
            <a:avLst/>
          </a:prstGeom>
          <a:gradFill>
            <a:gsLst>
              <a:gs pos="0">
                <a:schemeClr val="accent1">
                  <a:lumMod val="75000"/>
                  <a:alpha val="20000"/>
                </a:schemeClr>
              </a:gs>
              <a:gs pos="10000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a:xfrm>
            <a:off x="10265399" y="5810623"/>
            <a:ext cx="1080000" cy="234000"/>
          </a:xfrm>
        </p:spPr>
        <p:txBody>
          <a:bodyPr/>
          <a:lstStyle/>
          <a:p>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22" name="Picture Placeholder 11" descr="Competitors logos quadrant">
            <a:extLst>
              <a:ext uri="{FF2B5EF4-FFF2-40B4-BE49-F238E27FC236}">
                <a16:creationId xmlns:a16="http://schemas.microsoft.com/office/drawing/2014/main" id="{AA265DB5-0ACC-4872-94A9-E59194B1A497}"/>
              </a:ext>
            </a:extLst>
          </p:cNvPr>
          <p:cNvSpPr>
            <a:spLocks noGrp="1"/>
          </p:cNvSpPr>
          <p:nvPr>
            <p:ph type="pic" sz="quarter" idx="39" hasCustomPrompt="1"/>
          </p:nvPr>
        </p:nvSpPr>
        <p:spPr>
          <a:xfrm>
            <a:off x="3271215" y="2800279"/>
            <a:ext cx="1772153" cy="777240"/>
          </a:xfrm>
          <a:solidFill>
            <a:schemeClr val="bg1">
              <a:alpha val="50000"/>
            </a:schemeClr>
          </a:solidFill>
        </p:spPr>
        <p:txBody>
          <a:bodyPr anchor="ctr" anchorCtr="0">
            <a:noAutofit/>
          </a:bodyPr>
          <a:lstStyle>
            <a:lvl1pPr marL="0" indent="0" algn="ctr">
              <a:buNone/>
              <a:defRPr sz="2000" i="1"/>
            </a:lvl1pPr>
          </a:lstStyle>
          <a:p>
            <a:r>
              <a:rPr lang="en-US"/>
              <a:t>Competitor 2</a:t>
            </a:r>
          </a:p>
          <a:p>
            <a:r>
              <a:rPr lang="en-US"/>
              <a:t>Logo</a:t>
            </a:r>
            <a:endParaRPr lang="ru-RU"/>
          </a:p>
        </p:txBody>
      </p:sp>
      <p:sp>
        <p:nvSpPr>
          <p:cNvPr id="23" name="Picture Placeholder 11" descr="Competitors logos quadrant">
            <a:extLst>
              <a:ext uri="{FF2B5EF4-FFF2-40B4-BE49-F238E27FC236}">
                <a16:creationId xmlns:a16="http://schemas.microsoft.com/office/drawing/2014/main" id="{D93F8F87-5281-4F40-82FC-A4B985EAFE89}"/>
              </a:ext>
            </a:extLst>
          </p:cNvPr>
          <p:cNvSpPr>
            <a:spLocks noGrp="1"/>
          </p:cNvSpPr>
          <p:nvPr>
            <p:ph type="pic" sz="quarter" idx="40" hasCustomPrompt="1"/>
          </p:nvPr>
        </p:nvSpPr>
        <p:spPr>
          <a:xfrm>
            <a:off x="1366167" y="2237506"/>
            <a:ext cx="1772153" cy="777240"/>
          </a:xfrm>
          <a:solidFill>
            <a:schemeClr val="bg1">
              <a:alpha val="50000"/>
            </a:schemeClr>
          </a:solidFill>
        </p:spPr>
        <p:txBody>
          <a:bodyPr anchor="ctr" anchorCtr="0">
            <a:noAutofit/>
          </a:bodyPr>
          <a:lstStyle>
            <a:lvl1pPr marL="0" indent="0" algn="ctr">
              <a:buNone/>
              <a:defRPr sz="2000" i="1"/>
            </a:lvl1pPr>
          </a:lstStyle>
          <a:p>
            <a:r>
              <a:rPr lang="en-US"/>
              <a:t>Competitor </a:t>
            </a:r>
            <a:r>
              <a:rPr lang="ru-RU"/>
              <a:t>1</a:t>
            </a:r>
            <a:endParaRPr lang="en-US"/>
          </a:p>
          <a:p>
            <a:r>
              <a:rPr lang="en-US"/>
              <a:t>Logo</a:t>
            </a:r>
            <a:endParaRPr lang="ru-RU"/>
          </a:p>
        </p:txBody>
      </p:sp>
      <p:sp>
        <p:nvSpPr>
          <p:cNvPr id="24" name="Picture Placeholder 11" descr="Competitors logos quadrant">
            <a:extLst>
              <a:ext uri="{FF2B5EF4-FFF2-40B4-BE49-F238E27FC236}">
                <a16:creationId xmlns:a16="http://schemas.microsoft.com/office/drawing/2014/main" id="{DEEA12AF-CE7B-41C2-8A17-EC693ECF8C38}"/>
              </a:ext>
            </a:extLst>
          </p:cNvPr>
          <p:cNvSpPr>
            <a:spLocks noGrp="1"/>
          </p:cNvSpPr>
          <p:nvPr>
            <p:ph type="pic" sz="quarter" idx="41" hasCustomPrompt="1"/>
          </p:nvPr>
        </p:nvSpPr>
        <p:spPr>
          <a:xfrm>
            <a:off x="1872684" y="4678392"/>
            <a:ext cx="1772153" cy="777240"/>
          </a:xfrm>
          <a:solidFill>
            <a:schemeClr val="bg1">
              <a:alpha val="50000"/>
            </a:schemeClr>
          </a:solidFill>
        </p:spPr>
        <p:txBody>
          <a:bodyPr anchor="ctr" anchorCtr="0">
            <a:noAutofit/>
          </a:bodyPr>
          <a:lstStyle>
            <a:lvl1pPr marL="0" indent="0" algn="ctr">
              <a:buNone/>
              <a:defRPr sz="2000" i="1"/>
            </a:lvl1pPr>
          </a:lstStyle>
          <a:p>
            <a:r>
              <a:rPr lang="en-US"/>
              <a:t>Competitor </a:t>
            </a:r>
            <a:r>
              <a:rPr lang="ru-RU"/>
              <a:t>3</a:t>
            </a:r>
            <a:endParaRPr lang="en-US"/>
          </a:p>
          <a:p>
            <a:r>
              <a:rPr lang="en-US"/>
              <a:t>Logo</a:t>
            </a:r>
            <a:endParaRPr lang="ru-RU"/>
          </a:p>
        </p:txBody>
      </p:sp>
      <p:sp>
        <p:nvSpPr>
          <p:cNvPr id="25" name="Picture Placeholder 11" descr="Competitors logos quadrant">
            <a:extLst>
              <a:ext uri="{FF2B5EF4-FFF2-40B4-BE49-F238E27FC236}">
                <a16:creationId xmlns:a16="http://schemas.microsoft.com/office/drawing/2014/main" id="{5F18F8B8-2496-4093-BFC7-531592943EB3}"/>
              </a:ext>
            </a:extLst>
          </p:cNvPr>
          <p:cNvSpPr>
            <a:spLocks noGrp="1"/>
          </p:cNvSpPr>
          <p:nvPr>
            <p:ph type="pic" sz="quarter" idx="42" hasCustomPrompt="1"/>
          </p:nvPr>
        </p:nvSpPr>
        <p:spPr>
          <a:xfrm>
            <a:off x="6636591" y="2856931"/>
            <a:ext cx="1772153" cy="777240"/>
          </a:xfrm>
          <a:solidFill>
            <a:schemeClr val="bg1">
              <a:alpha val="50000"/>
            </a:schemeClr>
          </a:solidFill>
        </p:spPr>
        <p:txBody>
          <a:bodyPr anchor="ctr" anchorCtr="0">
            <a:noAutofit/>
          </a:bodyPr>
          <a:lstStyle>
            <a:lvl1pPr marL="0" indent="0" algn="ctr">
              <a:buNone/>
              <a:defRPr sz="2000" i="1"/>
            </a:lvl1pPr>
          </a:lstStyle>
          <a:p>
            <a:r>
              <a:rPr lang="en-US"/>
              <a:t>Competitor </a:t>
            </a:r>
            <a:r>
              <a:rPr lang="ru-RU"/>
              <a:t>4</a:t>
            </a:r>
            <a:endParaRPr lang="en-US"/>
          </a:p>
          <a:p>
            <a:r>
              <a:rPr lang="en-US"/>
              <a:t>Logo</a:t>
            </a:r>
            <a:r>
              <a:rPr lang="ru-RU"/>
              <a:t>я</a:t>
            </a:r>
          </a:p>
        </p:txBody>
      </p:sp>
      <p:sp>
        <p:nvSpPr>
          <p:cNvPr id="28" name="Picture Placeholder 11" descr="Competitors logos quadrant">
            <a:extLst>
              <a:ext uri="{FF2B5EF4-FFF2-40B4-BE49-F238E27FC236}">
                <a16:creationId xmlns:a16="http://schemas.microsoft.com/office/drawing/2014/main" id="{7FA1C20D-8A7C-4FF1-8DFB-ECACC4C2BC63}"/>
              </a:ext>
            </a:extLst>
          </p:cNvPr>
          <p:cNvSpPr>
            <a:spLocks noGrp="1"/>
          </p:cNvSpPr>
          <p:nvPr>
            <p:ph type="pic" sz="quarter" idx="43" hasCustomPrompt="1"/>
          </p:nvPr>
        </p:nvSpPr>
        <p:spPr>
          <a:xfrm>
            <a:off x="6458028" y="4783318"/>
            <a:ext cx="1772153" cy="777240"/>
          </a:xfrm>
          <a:solidFill>
            <a:schemeClr val="bg1">
              <a:alpha val="50000"/>
            </a:schemeClr>
          </a:solidFill>
        </p:spPr>
        <p:txBody>
          <a:bodyPr anchor="ctr" anchorCtr="0">
            <a:noAutofit/>
          </a:bodyPr>
          <a:lstStyle>
            <a:lvl1pPr marL="0" indent="0" algn="ctr">
              <a:buNone/>
              <a:defRPr sz="2000" i="1"/>
            </a:lvl1pPr>
          </a:lstStyle>
          <a:p>
            <a:r>
              <a:rPr lang="en-US"/>
              <a:t>Competitor </a:t>
            </a:r>
            <a:r>
              <a:rPr lang="ru-RU"/>
              <a:t>5</a:t>
            </a:r>
            <a:endParaRPr lang="en-US"/>
          </a:p>
          <a:p>
            <a:r>
              <a:rPr lang="en-US"/>
              <a:t>Logo</a:t>
            </a:r>
            <a:endParaRPr lang="ru-RU"/>
          </a:p>
        </p:txBody>
      </p:sp>
      <p:sp>
        <p:nvSpPr>
          <p:cNvPr id="29" name="Picture Placeholder 11" descr="Competitors logos quadrant">
            <a:extLst>
              <a:ext uri="{FF2B5EF4-FFF2-40B4-BE49-F238E27FC236}">
                <a16:creationId xmlns:a16="http://schemas.microsoft.com/office/drawing/2014/main" id="{62CD1D6A-EBAA-473C-A87B-407D209FA4F0}"/>
              </a:ext>
            </a:extLst>
          </p:cNvPr>
          <p:cNvSpPr>
            <a:spLocks noGrp="1"/>
          </p:cNvSpPr>
          <p:nvPr>
            <p:ph type="pic" sz="quarter" idx="44" hasCustomPrompt="1"/>
          </p:nvPr>
        </p:nvSpPr>
        <p:spPr>
          <a:xfrm>
            <a:off x="9155216" y="4546154"/>
            <a:ext cx="1772153" cy="777240"/>
          </a:xfrm>
          <a:solidFill>
            <a:schemeClr val="bg1">
              <a:alpha val="50000"/>
            </a:schemeClr>
          </a:solidFill>
        </p:spPr>
        <p:txBody>
          <a:bodyPr anchor="ctr" anchorCtr="0">
            <a:noAutofit/>
          </a:bodyPr>
          <a:lstStyle>
            <a:lvl1pPr marL="0" indent="0" algn="ctr">
              <a:buNone/>
              <a:defRPr sz="2000" i="1"/>
            </a:lvl1pPr>
          </a:lstStyle>
          <a:p>
            <a:r>
              <a:rPr lang="en-US"/>
              <a:t>Competitor </a:t>
            </a:r>
            <a:r>
              <a:rPr lang="ru-RU"/>
              <a:t>6</a:t>
            </a:r>
            <a:endParaRPr lang="en-US"/>
          </a:p>
          <a:p>
            <a:r>
              <a:rPr lang="en-US"/>
              <a:t>Logo</a:t>
            </a:r>
            <a:endParaRPr lang="ru-RU"/>
          </a:p>
        </p:txBody>
      </p:sp>
      <p:sp>
        <p:nvSpPr>
          <p:cNvPr id="33" name="Text Placeholder 7">
            <a:extLst>
              <a:ext uri="{FF2B5EF4-FFF2-40B4-BE49-F238E27FC236}">
                <a16:creationId xmlns:a16="http://schemas.microsoft.com/office/drawing/2014/main" id="{07B05968-4C1C-466A-8E74-060D9E16DA9F}"/>
              </a:ext>
            </a:extLst>
          </p:cNvPr>
          <p:cNvSpPr>
            <a:spLocks noGrp="1"/>
          </p:cNvSpPr>
          <p:nvPr>
            <p:ph type="body" sz="quarter" idx="46" hasCustomPrompt="1"/>
          </p:nvPr>
        </p:nvSpPr>
        <p:spPr>
          <a:xfrm>
            <a:off x="836613" y="3922337"/>
            <a:ext cx="2741612" cy="248888"/>
          </a:xfrm>
        </p:spPr>
        <p:txBody>
          <a:bodyPr>
            <a:noAutofit/>
          </a:bodyPr>
          <a:lstStyle>
            <a:lvl1pPr marL="0" indent="0">
              <a:buNone/>
              <a:defRPr sz="1200" b="1"/>
            </a:lvl1pPr>
            <a:lvl2pPr marL="457200" indent="0">
              <a:buNone/>
              <a:defRPr sz="1200" b="1"/>
            </a:lvl2pPr>
            <a:lvl3pPr>
              <a:defRPr sz="1200" b="1"/>
            </a:lvl3pPr>
            <a:lvl4pPr>
              <a:defRPr sz="1200" b="1"/>
            </a:lvl4pPr>
            <a:lvl5pPr>
              <a:defRPr sz="1200" b="1"/>
            </a:lvl5pPr>
          </a:lstStyle>
          <a:p>
            <a:pPr lvl="0"/>
            <a:r>
              <a:rPr lang="en-US"/>
              <a:t>More expensive</a:t>
            </a:r>
          </a:p>
        </p:txBody>
      </p:sp>
      <p:cxnSp>
        <p:nvCxnSpPr>
          <p:cNvPr id="34" name="Straight Arrow Connector 33">
            <a:extLst>
              <a:ext uri="{FF2B5EF4-FFF2-40B4-BE49-F238E27FC236}">
                <a16:creationId xmlns:a16="http://schemas.microsoft.com/office/drawing/2014/main" id="{0A0E78D4-0FC2-422B-8A0E-4B77C857682A}"/>
              </a:ext>
            </a:extLst>
          </p:cNvPr>
          <p:cNvCxnSpPr/>
          <p:nvPr userDrawn="1"/>
        </p:nvCxnSpPr>
        <p:spPr>
          <a:xfrm>
            <a:off x="943519" y="3858087"/>
            <a:ext cx="103320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0420273-FFF6-4145-952E-E1EC3C641A90}"/>
              </a:ext>
            </a:extLst>
          </p:cNvPr>
          <p:cNvCxnSpPr>
            <a:cxnSpLocks/>
          </p:cNvCxnSpPr>
          <p:nvPr userDrawn="1"/>
        </p:nvCxnSpPr>
        <p:spPr>
          <a:xfrm rot="16200000">
            <a:off x="4162800" y="3876719"/>
            <a:ext cx="3866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Picture Placeholder 14">
            <a:extLst>
              <a:ext uri="{FF2B5EF4-FFF2-40B4-BE49-F238E27FC236}">
                <a16:creationId xmlns:a16="http://schemas.microsoft.com/office/drawing/2014/main" id="{D916D7D1-7F63-4867-9C6C-31228BEAC6CB}"/>
              </a:ext>
            </a:extLst>
          </p:cNvPr>
          <p:cNvSpPr>
            <a:spLocks noGrp="1"/>
          </p:cNvSpPr>
          <p:nvPr>
            <p:ph type="pic" sz="quarter" idx="14"/>
          </p:nvPr>
        </p:nvSpPr>
        <p:spPr>
          <a:xfrm>
            <a:off x="9464329" y="2259757"/>
            <a:ext cx="1463040" cy="987552"/>
          </a:xfrm>
          <a:solidFill>
            <a:schemeClr val="bg1">
              <a:alpha val="50000"/>
            </a:schemeClr>
          </a:solidFill>
        </p:spPr>
        <p:txBody>
          <a:bodyPr anchor="ctr" anchorCtr="0">
            <a:noAutofit/>
          </a:bodyPr>
          <a:lstStyle>
            <a:lvl1pPr marL="0" indent="0" algn="ctr">
              <a:buNone/>
              <a:defRPr sz="1400"/>
            </a:lvl1pPr>
          </a:lstStyle>
          <a:p>
            <a:r>
              <a:rPr lang="en-US"/>
              <a:t>Click icon to add picture</a:t>
            </a:r>
            <a:endParaRPr lang="ru-RU"/>
          </a:p>
        </p:txBody>
      </p:sp>
      <p:sp>
        <p:nvSpPr>
          <p:cNvPr id="39" name="Text Placeholder 7">
            <a:extLst>
              <a:ext uri="{FF2B5EF4-FFF2-40B4-BE49-F238E27FC236}">
                <a16:creationId xmlns:a16="http://schemas.microsoft.com/office/drawing/2014/main" id="{43D1C529-2673-461C-AD18-9EDFAA659C0F}"/>
              </a:ext>
            </a:extLst>
          </p:cNvPr>
          <p:cNvSpPr>
            <a:spLocks noGrp="1"/>
          </p:cNvSpPr>
          <p:nvPr>
            <p:ph type="body" sz="quarter" idx="47" hasCustomPrompt="1"/>
          </p:nvPr>
        </p:nvSpPr>
        <p:spPr>
          <a:xfrm>
            <a:off x="8601699" y="3922337"/>
            <a:ext cx="2741612" cy="248888"/>
          </a:xfrm>
        </p:spPr>
        <p:txBody>
          <a:bodyPr>
            <a:noAutofit/>
          </a:bodyPr>
          <a:lstStyle>
            <a:lvl1pPr marL="0" indent="0" algn="r">
              <a:buNone/>
              <a:defRPr sz="1200" b="1"/>
            </a:lvl1pPr>
            <a:lvl2pPr marL="457200" indent="0">
              <a:buNone/>
              <a:defRPr sz="1200" b="1"/>
            </a:lvl2pPr>
            <a:lvl3pPr>
              <a:defRPr sz="1200" b="1"/>
            </a:lvl3pPr>
            <a:lvl4pPr>
              <a:defRPr sz="1200" b="1"/>
            </a:lvl4pPr>
            <a:lvl5pPr>
              <a:defRPr sz="1200" b="1"/>
            </a:lvl5pPr>
          </a:lstStyle>
          <a:p>
            <a:pPr lvl="0"/>
            <a:r>
              <a:rPr lang="en-US"/>
              <a:t>Less expensive</a:t>
            </a:r>
          </a:p>
        </p:txBody>
      </p:sp>
      <p:sp>
        <p:nvSpPr>
          <p:cNvPr id="40" name="Text Placeholder 7">
            <a:extLst>
              <a:ext uri="{FF2B5EF4-FFF2-40B4-BE49-F238E27FC236}">
                <a16:creationId xmlns:a16="http://schemas.microsoft.com/office/drawing/2014/main" id="{5900A478-228D-4DD3-985B-4DF3CC82896C}"/>
              </a:ext>
            </a:extLst>
          </p:cNvPr>
          <p:cNvSpPr>
            <a:spLocks noGrp="1"/>
          </p:cNvSpPr>
          <p:nvPr>
            <p:ph type="body" sz="quarter" idx="48" hasCustomPrompt="1"/>
          </p:nvPr>
        </p:nvSpPr>
        <p:spPr>
          <a:xfrm>
            <a:off x="4718845" y="5880592"/>
            <a:ext cx="2741612" cy="248888"/>
          </a:xfrm>
        </p:spPr>
        <p:txBody>
          <a:bodyPr>
            <a:noAutofit/>
          </a:bodyPr>
          <a:lstStyle>
            <a:lvl1pPr marL="0" indent="0" algn="ctr">
              <a:buNone/>
              <a:defRPr sz="1200" b="1"/>
            </a:lvl1pPr>
            <a:lvl2pPr marL="457200" indent="0">
              <a:buNone/>
              <a:defRPr sz="1200" b="1"/>
            </a:lvl2pPr>
            <a:lvl3pPr>
              <a:defRPr sz="1200" b="1"/>
            </a:lvl3pPr>
            <a:lvl4pPr>
              <a:defRPr sz="1200" b="1"/>
            </a:lvl4pPr>
            <a:lvl5pPr>
              <a:defRPr sz="1200" b="1"/>
            </a:lvl5pPr>
          </a:lstStyle>
          <a:p>
            <a:pPr lvl="0"/>
            <a:r>
              <a:rPr lang="en-US"/>
              <a:t>Less convenient</a:t>
            </a:r>
          </a:p>
        </p:txBody>
      </p:sp>
      <p:sp>
        <p:nvSpPr>
          <p:cNvPr id="42" name="Text Placeholder 7">
            <a:extLst>
              <a:ext uri="{FF2B5EF4-FFF2-40B4-BE49-F238E27FC236}">
                <a16:creationId xmlns:a16="http://schemas.microsoft.com/office/drawing/2014/main" id="{34D00100-49AA-43BE-AF2F-0E9CEC49EAC1}"/>
              </a:ext>
            </a:extLst>
          </p:cNvPr>
          <p:cNvSpPr>
            <a:spLocks noGrp="1"/>
          </p:cNvSpPr>
          <p:nvPr>
            <p:ph type="body" sz="quarter" idx="49" hasCustomPrompt="1"/>
          </p:nvPr>
        </p:nvSpPr>
        <p:spPr>
          <a:xfrm>
            <a:off x="4731544" y="1640745"/>
            <a:ext cx="2741612" cy="248888"/>
          </a:xfrm>
        </p:spPr>
        <p:txBody>
          <a:bodyPr>
            <a:noAutofit/>
          </a:bodyPr>
          <a:lstStyle>
            <a:lvl1pPr marL="0" indent="0" algn="ctr">
              <a:buNone/>
              <a:defRPr sz="1200" b="1"/>
            </a:lvl1pPr>
            <a:lvl2pPr marL="457200" indent="0">
              <a:buNone/>
              <a:defRPr sz="1200" b="1"/>
            </a:lvl2pPr>
            <a:lvl3pPr>
              <a:defRPr sz="1200" b="1"/>
            </a:lvl3pPr>
            <a:lvl4pPr>
              <a:defRPr sz="1200" b="1"/>
            </a:lvl4pPr>
            <a:lvl5pPr>
              <a:defRPr sz="1200" b="1"/>
            </a:lvl5pPr>
          </a:lstStyle>
          <a:p>
            <a:pPr lvl="0"/>
            <a:r>
              <a:rPr lang="en-US"/>
              <a:t>More convenient</a:t>
            </a:r>
          </a:p>
        </p:txBody>
      </p:sp>
      <p:sp>
        <p:nvSpPr>
          <p:cNvPr id="21"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
        <p:nvSpPr>
          <p:cNvPr id="26"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Tree>
    <p:extLst>
      <p:ext uri="{BB962C8B-B14F-4D97-AF65-F5344CB8AC3E}">
        <p14:creationId xmlns:p14="http://schemas.microsoft.com/office/powerpoint/2010/main" val="3423080142"/>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7975092" y="1805693"/>
            <a:ext cx="3758184" cy="461772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Rectangle 15">
            <a:extLst>
              <a:ext uri="{FF2B5EF4-FFF2-40B4-BE49-F238E27FC236}">
                <a16:creationId xmlns:a16="http://schemas.microsoft.com/office/drawing/2014/main" id="{7684F357-0C41-471E-A413-4D42ADE55B12}"/>
              </a:ext>
            </a:extLst>
          </p:cNvPr>
          <p:cNvSpPr/>
          <p:nvPr userDrawn="1"/>
        </p:nvSpPr>
        <p:spPr>
          <a:xfrm>
            <a:off x="458724" y="2582933"/>
            <a:ext cx="3758184" cy="384048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4216908" y="2171453"/>
            <a:ext cx="3758184" cy="425196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p:nvPr>
        </p:nvSpPr>
        <p:spPr>
          <a:xfrm>
            <a:off x="836613" y="2954554"/>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p:nvPr>
        </p:nvSpPr>
        <p:spPr>
          <a:xfrm>
            <a:off x="836613" y="3339644"/>
            <a:ext cx="2992278" cy="334919"/>
          </a:xfrm>
        </p:spPr>
        <p:txBody>
          <a:bodyPr lIns="36000" tIns="0" rIns="0" bIns="0">
            <a:normAutofit/>
          </a:bodyPr>
          <a:lstStyle>
            <a:lvl1pPr marL="0" indent="0">
              <a:buNone/>
              <a:defRPr sz="1400">
                <a:solidFill>
                  <a:schemeClr val="tx2"/>
                </a:solidFill>
              </a:defRPr>
            </a:lvl1pPr>
            <a:lvl2pPr marL="457200" indent="0">
              <a:buNone/>
              <a:defRPr sz="1400">
                <a:solidFill>
                  <a:schemeClr val="tx2"/>
                </a:solidFill>
              </a:defRPr>
            </a:lvl2pPr>
          </a:lstStyle>
          <a:p>
            <a:pPr lvl="0"/>
            <a:r>
              <a:rPr lang="en-US"/>
              <a:t>Edit Master text styles</a:t>
            </a:r>
          </a:p>
        </p:txBody>
      </p:sp>
      <p:sp>
        <p:nvSpPr>
          <p:cNvPr id="23" name="Text Placeholder 2">
            <a:extLst>
              <a:ext uri="{FF2B5EF4-FFF2-40B4-BE49-F238E27FC236}">
                <a16:creationId xmlns:a16="http://schemas.microsoft.com/office/drawing/2014/main" id="{D09F31D3-FC19-4A61-A915-5F11C6F7EBD8}"/>
              </a:ext>
            </a:extLst>
          </p:cNvPr>
          <p:cNvSpPr>
            <a:spLocks noGrp="1"/>
          </p:cNvSpPr>
          <p:nvPr>
            <p:ph type="body" idx="27"/>
          </p:nvPr>
        </p:nvSpPr>
        <p:spPr>
          <a:xfrm>
            <a:off x="8356757" y="2078801"/>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11">
            <a:extLst>
              <a:ext uri="{FF2B5EF4-FFF2-40B4-BE49-F238E27FC236}">
                <a16:creationId xmlns:a16="http://schemas.microsoft.com/office/drawing/2014/main" id="{6AA97C78-ABC3-4559-8EFA-1F24C3A6E3FE}"/>
              </a:ext>
            </a:extLst>
          </p:cNvPr>
          <p:cNvSpPr>
            <a:spLocks noGrp="1"/>
          </p:cNvSpPr>
          <p:nvPr>
            <p:ph type="body" sz="quarter" idx="28"/>
          </p:nvPr>
        </p:nvSpPr>
        <p:spPr>
          <a:xfrm>
            <a:off x="8356757" y="2463891"/>
            <a:ext cx="2992278" cy="334919"/>
          </a:xfrm>
        </p:spPr>
        <p:txBody>
          <a:bodyPr lIns="36000" tIns="0" rIns="0" bIns="0">
            <a:normAutofit/>
          </a:bodyPr>
          <a:lstStyle>
            <a:lvl1pPr marL="0" indent="0">
              <a:buNone/>
              <a:defRPr sz="1400">
                <a:solidFill>
                  <a:schemeClr val="tx2"/>
                </a:solidFill>
              </a:defRPr>
            </a:lvl1pPr>
            <a:lvl2pPr marL="457200" indent="0">
              <a:buNone/>
              <a:defRPr sz="1400">
                <a:solidFill>
                  <a:schemeClr val="tx2"/>
                </a:solidFill>
              </a:defRPr>
            </a:lvl2pPr>
          </a:lstStyle>
          <a:p>
            <a:pPr lvl="0"/>
            <a:r>
              <a:rPr lang="en-US"/>
              <a:t>Edit Master text styles</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p:nvPr>
        </p:nvSpPr>
        <p:spPr>
          <a:xfrm>
            <a:off x="4594797" y="2512808"/>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Text Placeholder 11">
            <a:extLst>
              <a:ext uri="{FF2B5EF4-FFF2-40B4-BE49-F238E27FC236}">
                <a16:creationId xmlns:a16="http://schemas.microsoft.com/office/drawing/2014/main" id="{62E97E9F-0DAA-48F4-90F4-640195EAD7DA}"/>
              </a:ext>
            </a:extLst>
          </p:cNvPr>
          <p:cNvSpPr>
            <a:spLocks noGrp="1"/>
          </p:cNvSpPr>
          <p:nvPr>
            <p:ph type="body" sz="quarter" idx="31"/>
          </p:nvPr>
        </p:nvSpPr>
        <p:spPr>
          <a:xfrm>
            <a:off x="4594797" y="2897898"/>
            <a:ext cx="2992278" cy="334919"/>
          </a:xfrm>
        </p:spPr>
        <p:txBody>
          <a:bodyPr lIns="36000" tIns="0" rIns="0" bIns="0">
            <a:normAutofit/>
          </a:bodyPr>
          <a:lstStyle>
            <a:lvl1pPr marL="0" indent="0">
              <a:buNone/>
              <a:defRPr sz="1400">
                <a:solidFill>
                  <a:schemeClr val="tx2"/>
                </a:solidFill>
              </a:defRPr>
            </a:lvl1pPr>
            <a:lvl2pPr marL="457200" indent="0">
              <a:buNone/>
              <a:defRPr sz="1400">
                <a:solidFill>
                  <a:schemeClr val="tx2"/>
                </a:solidFill>
              </a:defRPr>
            </a:lvl2pPr>
          </a:lstStyle>
          <a:p>
            <a:pPr lvl="0"/>
            <a:r>
              <a:rPr lang="en-US"/>
              <a:t>Edit Master text styles</a:t>
            </a:r>
          </a:p>
        </p:txBody>
      </p:sp>
      <p:sp>
        <p:nvSpPr>
          <p:cNvPr id="28" name="Text Placeholder 11">
            <a:extLst>
              <a:ext uri="{FF2B5EF4-FFF2-40B4-BE49-F238E27FC236}">
                <a16:creationId xmlns:a16="http://schemas.microsoft.com/office/drawing/2014/main" id="{A49833F3-6413-44EC-8040-149163251707}"/>
              </a:ext>
            </a:extLst>
          </p:cNvPr>
          <p:cNvSpPr>
            <a:spLocks noGrp="1"/>
          </p:cNvSpPr>
          <p:nvPr>
            <p:ph type="body" sz="quarter" idx="32"/>
          </p:nvPr>
        </p:nvSpPr>
        <p:spPr>
          <a:xfrm>
            <a:off x="836613" y="3750523"/>
            <a:ext cx="2992278" cy="2175910"/>
          </a:xfrm>
        </p:spPr>
        <p:txBody>
          <a:bodyPr lIns="36000" tIns="0" rIns="0" bIns="0">
            <a:noAutofit/>
          </a:bodyPr>
          <a:lstStyle>
            <a:lvl1pPr marL="180000" indent="-18000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1pPr>
            <a:lvl2pPr marL="452438" indent="-28575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2pPr>
            <a:lvl3pPr marL="452438" indent="-285750">
              <a:defRPr lang="en-US" sz="1400" kern="1200" dirty="0">
                <a:solidFill>
                  <a:schemeClr val="tx1"/>
                </a:solidFill>
                <a:latin typeface="+mn-lt"/>
                <a:ea typeface="+mn-ea"/>
                <a:cs typeface="+mn-cs"/>
              </a:defRPr>
            </a:lvl3pPr>
          </a:lstStyle>
          <a:p>
            <a:pPr lvl="0"/>
            <a:r>
              <a:rPr lang="en-US"/>
              <a:t>Edit Master text styles</a:t>
            </a:r>
          </a:p>
          <a:p>
            <a:pPr lvl="1"/>
            <a:r>
              <a:rPr lang="en-US"/>
              <a:t>Second level</a:t>
            </a:r>
          </a:p>
        </p:txBody>
      </p:sp>
      <p:sp>
        <p:nvSpPr>
          <p:cNvPr id="29" name="Text Placeholder 11">
            <a:extLst>
              <a:ext uri="{FF2B5EF4-FFF2-40B4-BE49-F238E27FC236}">
                <a16:creationId xmlns:a16="http://schemas.microsoft.com/office/drawing/2014/main" id="{CED92B51-6B31-41E1-908C-1D392F31AA4C}"/>
              </a:ext>
            </a:extLst>
          </p:cNvPr>
          <p:cNvSpPr>
            <a:spLocks noGrp="1"/>
          </p:cNvSpPr>
          <p:nvPr>
            <p:ph type="body" sz="quarter" idx="33"/>
          </p:nvPr>
        </p:nvSpPr>
        <p:spPr>
          <a:xfrm>
            <a:off x="8356757" y="2874770"/>
            <a:ext cx="2992278" cy="2175910"/>
          </a:xfrm>
        </p:spPr>
        <p:txBody>
          <a:bodyPr lIns="36000" tIns="0" rIns="0" bIns="0">
            <a:noAutofit/>
          </a:bodyPr>
          <a:lstStyle>
            <a:lvl1pPr marL="180000" indent="-18000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1pPr>
            <a:lvl2pPr marL="180000" indent="-18000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2pPr>
            <a:lvl3pPr marL="395288" indent="-228600">
              <a:buClr>
                <a:schemeClr val="bg2">
                  <a:lumMod val="40000"/>
                  <a:lumOff val="60000"/>
                </a:schemeClr>
              </a:buClr>
              <a:buSzPct val="100000"/>
              <a:buFont typeface="Wingdings" panose="05000000000000000000" pitchFamily="2" charset="2"/>
              <a:buChar char="§"/>
              <a:defRPr sz="1400"/>
            </a:lvl3pPr>
          </a:lstStyle>
          <a:p>
            <a:pPr lvl="0"/>
            <a:r>
              <a:rPr lang="en-US"/>
              <a:t>Edit Master text styles</a:t>
            </a:r>
          </a:p>
          <a:p>
            <a:pPr lvl="1"/>
            <a:r>
              <a:rPr lang="en-US"/>
              <a:t>Second level</a:t>
            </a:r>
          </a:p>
        </p:txBody>
      </p:sp>
      <p:sp>
        <p:nvSpPr>
          <p:cNvPr id="30" name="Text Placeholder 11">
            <a:extLst>
              <a:ext uri="{FF2B5EF4-FFF2-40B4-BE49-F238E27FC236}">
                <a16:creationId xmlns:a16="http://schemas.microsoft.com/office/drawing/2014/main" id="{521B8C30-3AD9-43DC-A76C-342C3CD53A26}"/>
              </a:ext>
            </a:extLst>
          </p:cNvPr>
          <p:cNvSpPr>
            <a:spLocks noGrp="1"/>
          </p:cNvSpPr>
          <p:nvPr>
            <p:ph type="body" sz="quarter" idx="34"/>
          </p:nvPr>
        </p:nvSpPr>
        <p:spPr>
          <a:xfrm>
            <a:off x="4594797" y="3308777"/>
            <a:ext cx="2992278" cy="2175910"/>
          </a:xfrm>
        </p:spPr>
        <p:txBody>
          <a:bodyPr lIns="36000" tIns="0" rIns="0" bIns="0">
            <a:noAutofit/>
          </a:bodyPr>
          <a:lstStyle>
            <a:lvl1pPr marL="180000" indent="-180000">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339725" indent="-179388">
              <a:spcBef>
                <a:spcPts val="600"/>
              </a:spcBef>
              <a:buClr>
                <a:schemeClr val="accent1">
                  <a:lumMod val="40000"/>
                  <a:lumOff val="60000"/>
                </a:schemeClr>
              </a:buClr>
              <a:buSzPct val="100000"/>
              <a:buFont typeface="Wingdings" panose="05000000000000000000" pitchFamily="2" charset="2"/>
              <a:buChar char="§"/>
              <a:defRPr sz="1400">
                <a:solidFill>
                  <a:schemeClr val="tx1"/>
                </a:solidFill>
              </a:defRPr>
            </a:lvl2pPr>
          </a:lstStyle>
          <a:p>
            <a:pPr lvl="0"/>
            <a:r>
              <a:rPr lang="en-US"/>
              <a:t>Edit Master text styles</a:t>
            </a:r>
          </a:p>
          <a:p>
            <a:pPr lvl="1"/>
            <a:r>
              <a:rPr lang="en-US"/>
              <a:t>Second level</a:t>
            </a:r>
          </a:p>
        </p:txBody>
      </p:sp>
      <p:sp>
        <p:nvSpPr>
          <p:cNvPr id="22" name="Title 1">
            <a:extLst>
              <a:ext uri="{FF2B5EF4-FFF2-40B4-BE49-F238E27FC236}">
                <a16:creationId xmlns:a16="http://schemas.microsoft.com/office/drawing/2014/main" id="{7BF6E52A-5DC5-8A44-8397-829FF33C5A6F}"/>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25" name="Text Placeholder 2">
            <a:extLst>
              <a:ext uri="{FF2B5EF4-FFF2-40B4-BE49-F238E27FC236}">
                <a16:creationId xmlns:a16="http://schemas.microsoft.com/office/drawing/2014/main" id="{CE3B0746-B135-6943-B0F2-D32EF8E8B428}"/>
              </a:ext>
            </a:extLst>
          </p:cNvPr>
          <p:cNvSpPr>
            <a:spLocks noGrp="1"/>
          </p:cNvSpPr>
          <p:nvPr>
            <p:ph type="body" idx="24"/>
          </p:nvPr>
        </p:nvSpPr>
        <p:spPr>
          <a:xfrm>
            <a:off x="836614" y="1377833"/>
            <a:ext cx="9535686" cy="489694"/>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1"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224600251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836614" y="1377833"/>
            <a:ext cx="9535686" cy="693014"/>
          </a:xfrm>
        </p:spPr>
        <p:txBody>
          <a:bodyPr lIns="36000" tIns="0" rIns="0" bIns="0">
            <a:normAutofit/>
          </a:bodyPr>
          <a:lstStyle>
            <a:lvl1pPr marL="0" indent="0" algn="l">
              <a:buFont typeface="Arial" panose="020B0604020202020204" pitchFamily="34" charse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p:nvPr>
        </p:nvSpPr>
        <p:spPr>
          <a:xfrm>
            <a:off x="836612" y="2323804"/>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p:nvPr>
        </p:nvSpPr>
        <p:spPr>
          <a:xfrm>
            <a:off x="6495790" y="2323804"/>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7">
            <a:extLst>
              <a:ext uri="{FF2B5EF4-FFF2-40B4-BE49-F238E27FC236}">
                <a16:creationId xmlns:a16="http://schemas.microsoft.com/office/drawing/2014/main" id="{0314D5FA-EBD7-472E-9864-D76743BAB4DF}"/>
              </a:ext>
            </a:extLst>
          </p:cNvPr>
          <p:cNvSpPr>
            <a:spLocks noGrp="1"/>
          </p:cNvSpPr>
          <p:nvPr>
            <p:ph sz="quarter" idx="31"/>
          </p:nvPr>
        </p:nvSpPr>
        <p:spPr>
          <a:xfrm>
            <a:off x="836613" y="2811998"/>
            <a:ext cx="4821237" cy="2660650"/>
          </a:xfrm>
        </p:spPr>
        <p:txBody>
          <a:bodyPr lIns="36000" tIns="0" rIns="0" bIns="0">
            <a:normAutofit/>
          </a:bodyPr>
          <a:lstStyle>
            <a:lvl1pPr marL="0" indent="0" algn="l">
              <a:buNone/>
              <a:defRPr sz="2000"/>
            </a:lvl1pPr>
            <a:lvl2pPr marL="457200" indent="0" algn="l">
              <a:buNone/>
              <a:defRPr sz="1800"/>
            </a:lvl2pPr>
          </a:lstStyle>
          <a:p>
            <a:pPr lvl="0"/>
            <a:r>
              <a:rPr lang="en-US"/>
              <a:t>Edit Master text styles</a:t>
            </a:r>
          </a:p>
          <a:p>
            <a:pPr lvl="1"/>
            <a:r>
              <a:rPr lang="en-US"/>
              <a:t>Second level</a:t>
            </a:r>
          </a:p>
        </p:txBody>
      </p:sp>
      <p:sp>
        <p:nvSpPr>
          <p:cNvPr id="16" name="Content Placeholder 7">
            <a:extLst>
              <a:ext uri="{FF2B5EF4-FFF2-40B4-BE49-F238E27FC236}">
                <a16:creationId xmlns:a16="http://schemas.microsoft.com/office/drawing/2014/main" id="{BA129CFA-D87C-494E-9E6D-E317C4D157EB}"/>
              </a:ext>
            </a:extLst>
          </p:cNvPr>
          <p:cNvSpPr>
            <a:spLocks noGrp="1"/>
          </p:cNvSpPr>
          <p:nvPr>
            <p:ph sz="quarter" idx="32"/>
          </p:nvPr>
        </p:nvSpPr>
        <p:spPr>
          <a:xfrm>
            <a:off x="6495086" y="2811998"/>
            <a:ext cx="4821237" cy="2660650"/>
          </a:xfrm>
        </p:spPr>
        <p:txBody>
          <a:bodyPr lIns="36000" tIns="0" rIns="0" bIns="0">
            <a:normAutofit/>
          </a:bodyPr>
          <a:lstStyle>
            <a:lvl1pPr marL="0" indent="0" algn="l">
              <a:buNone/>
              <a:defRPr sz="2000"/>
            </a:lvl1pPr>
            <a:lvl2pPr marL="457200" indent="0" algn="l">
              <a:buNone/>
              <a:defRPr sz="1800"/>
            </a:lvl2pPr>
          </a:lstStyle>
          <a:p>
            <a:pPr lvl="0"/>
            <a:r>
              <a:rPr lang="en-US"/>
              <a:t>Edit Master text styles</a:t>
            </a:r>
          </a:p>
          <a:p>
            <a:pPr lvl="1"/>
            <a:r>
              <a:rPr lang="en-US"/>
              <a:t>Second level</a:t>
            </a:r>
          </a:p>
        </p:txBody>
      </p:sp>
      <p:sp>
        <p:nvSpPr>
          <p:cNvPr id="1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270886186"/>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320EF9D-83C9-45F8-AAA9-A9768470F99F}"/>
              </a:ext>
            </a:extLst>
          </p:cNvPr>
          <p:cNvSpPr/>
          <p:nvPr userDrawn="1"/>
        </p:nvSpPr>
        <p:spPr>
          <a:xfrm>
            <a:off x="0" y="2230316"/>
            <a:ext cx="12192000" cy="3346704"/>
          </a:xfrm>
          <a:prstGeom prst="rect">
            <a:avLst/>
          </a:prstGeom>
          <a:gradFill>
            <a:gsLst>
              <a:gs pos="100000">
                <a:schemeClr val="accent1">
                  <a:lumMod val="75000"/>
                  <a:alpha val="20000"/>
                </a:schemeClr>
              </a:gs>
              <a:gs pos="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836614" y="1377833"/>
            <a:ext cx="9535686" cy="61888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836614"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p:nvPr>
        </p:nvSpPr>
        <p:spPr>
          <a:xfrm>
            <a:off x="836614"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a:t>Edit Master text styles</a:t>
            </a:r>
          </a:p>
          <a:p>
            <a:pPr lvl="1"/>
            <a:r>
              <a:rPr lang="en-US"/>
              <a:t>Second level</a:t>
            </a:r>
          </a:p>
        </p:txBody>
      </p:sp>
      <p:sp>
        <p:nvSpPr>
          <p:cNvPr id="16" name="Text Placeholder 7">
            <a:extLst>
              <a:ext uri="{FF2B5EF4-FFF2-40B4-BE49-F238E27FC236}">
                <a16:creationId xmlns:a16="http://schemas.microsoft.com/office/drawing/2014/main" id="{EEAB0330-0960-495D-9FAC-850DB0CAFFE5}"/>
              </a:ext>
            </a:extLst>
          </p:cNvPr>
          <p:cNvSpPr>
            <a:spLocks noGrp="1"/>
          </p:cNvSpPr>
          <p:nvPr>
            <p:ph type="body" sz="quarter" idx="25" hasCustomPrompt="1"/>
          </p:nvPr>
        </p:nvSpPr>
        <p:spPr>
          <a:xfrm>
            <a:off x="836614"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20XX</a:t>
            </a:r>
            <a:endParaRPr lang="ru-RU"/>
          </a:p>
        </p:txBody>
      </p:sp>
      <p:sp>
        <p:nvSpPr>
          <p:cNvPr id="19" name="Text Placeholder 2">
            <a:extLst>
              <a:ext uri="{FF2B5EF4-FFF2-40B4-BE49-F238E27FC236}">
                <a16:creationId xmlns:a16="http://schemas.microsoft.com/office/drawing/2014/main" id="{91323B59-309B-4779-B127-7711E7D88F11}"/>
              </a:ext>
            </a:extLst>
          </p:cNvPr>
          <p:cNvSpPr>
            <a:spLocks noGrp="1"/>
          </p:cNvSpPr>
          <p:nvPr>
            <p:ph type="body" idx="32" hasCustomPrompt="1"/>
          </p:nvPr>
        </p:nvSpPr>
        <p:spPr>
          <a:xfrm>
            <a:off x="836614"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Month</a:t>
            </a:r>
          </a:p>
        </p:txBody>
      </p:sp>
      <p:sp>
        <p:nvSpPr>
          <p:cNvPr id="8" name="Rectangle 7">
            <a:extLst>
              <a:ext uri="{FF2B5EF4-FFF2-40B4-BE49-F238E27FC236}">
                <a16:creationId xmlns:a16="http://schemas.microsoft.com/office/drawing/2014/main" id="{AA57E6D8-B21E-4D49-AF8E-C735B517506B}"/>
              </a:ext>
            </a:extLst>
          </p:cNvPr>
          <p:cNvSpPr/>
          <p:nvPr userDrawn="1"/>
        </p:nvSpPr>
        <p:spPr>
          <a:xfrm>
            <a:off x="0" y="3623709"/>
            <a:ext cx="12192000" cy="54864"/>
          </a:xfrm>
          <a:prstGeom prst="rect">
            <a:avLst/>
          </a:prstGeom>
          <a:gradFill>
            <a:gsLst>
              <a:gs pos="100000">
                <a:srgbClr val="6D3B4F"/>
              </a:gs>
              <a:gs pos="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1" name="Oval 10">
            <a:extLst>
              <a:ext uri="{FF2B5EF4-FFF2-40B4-BE49-F238E27FC236}">
                <a16:creationId xmlns:a16="http://schemas.microsoft.com/office/drawing/2014/main" id="{02CECCEB-7C61-48C7-8F81-9ECE7ABA9E67}"/>
              </a:ext>
            </a:extLst>
          </p:cNvPr>
          <p:cNvSpPr/>
          <p:nvPr userDrawn="1"/>
        </p:nvSpPr>
        <p:spPr>
          <a:xfrm>
            <a:off x="852661"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3" name="Text Placeholder 2">
            <a:extLst>
              <a:ext uri="{FF2B5EF4-FFF2-40B4-BE49-F238E27FC236}">
                <a16:creationId xmlns:a16="http://schemas.microsoft.com/office/drawing/2014/main" id="{397F8095-EAF8-4F5A-B2A6-0476B8D2EAF0}"/>
              </a:ext>
            </a:extLst>
          </p:cNvPr>
          <p:cNvSpPr>
            <a:spLocks noGrp="1"/>
          </p:cNvSpPr>
          <p:nvPr>
            <p:ph type="body" idx="33" hasCustomPrompt="1"/>
          </p:nvPr>
        </p:nvSpPr>
        <p:spPr>
          <a:xfrm>
            <a:off x="9588108"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24" name="Text Placeholder 11">
            <a:extLst>
              <a:ext uri="{FF2B5EF4-FFF2-40B4-BE49-F238E27FC236}">
                <a16:creationId xmlns:a16="http://schemas.microsoft.com/office/drawing/2014/main" id="{FB58FA02-066D-4A4D-BFEA-4ABCF3B550BE}"/>
              </a:ext>
            </a:extLst>
          </p:cNvPr>
          <p:cNvSpPr>
            <a:spLocks noGrp="1"/>
          </p:cNvSpPr>
          <p:nvPr>
            <p:ph type="body" sz="quarter" idx="34"/>
          </p:nvPr>
        </p:nvSpPr>
        <p:spPr>
          <a:xfrm>
            <a:off x="9588108"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a:t>Edit Master text styles</a:t>
            </a:r>
          </a:p>
          <a:p>
            <a:pPr lvl="1"/>
            <a:r>
              <a:rPr lang="en-US"/>
              <a:t>Second level</a:t>
            </a:r>
          </a:p>
        </p:txBody>
      </p:sp>
      <p:sp>
        <p:nvSpPr>
          <p:cNvPr id="25" name="Text Placeholder 7">
            <a:extLst>
              <a:ext uri="{FF2B5EF4-FFF2-40B4-BE49-F238E27FC236}">
                <a16:creationId xmlns:a16="http://schemas.microsoft.com/office/drawing/2014/main" id="{83A77CFD-3FEF-4E6F-BC4F-8ED7F101103B}"/>
              </a:ext>
            </a:extLst>
          </p:cNvPr>
          <p:cNvSpPr>
            <a:spLocks noGrp="1"/>
          </p:cNvSpPr>
          <p:nvPr>
            <p:ph type="body" sz="quarter" idx="35" hasCustomPrompt="1"/>
          </p:nvPr>
        </p:nvSpPr>
        <p:spPr>
          <a:xfrm>
            <a:off x="9588108"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20XX</a:t>
            </a:r>
            <a:endParaRPr lang="ru-RU"/>
          </a:p>
        </p:txBody>
      </p:sp>
      <p:sp>
        <p:nvSpPr>
          <p:cNvPr id="28" name="Text Placeholder 2">
            <a:extLst>
              <a:ext uri="{FF2B5EF4-FFF2-40B4-BE49-F238E27FC236}">
                <a16:creationId xmlns:a16="http://schemas.microsoft.com/office/drawing/2014/main" id="{3D6E2C46-79E6-4C33-A9DE-9F0BE9199694}"/>
              </a:ext>
            </a:extLst>
          </p:cNvPr>
          <p:cNvSpPr>
            <a:spLocks noGrp="1"/>
          </p:cNvSpPr>
          <p:nvPr>
            <p:ph type="body" idx="36" hasCustomPrompt="1"/>
          </p:nvPr>
        </p:nvSpPr>
        <p:spPr>
          <a:xfrm>
            <a:off x="9588108"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Month</a:t>
            </a:r>
          </a:p>
        </p:txBody>
      </p:sp>
      <p:sp>
        <p:nvSpPr>
          <p:cNvPr id="29" name="Text Placeholder 2">
            <a:extLst>
              <a:ext uri="{FF2B5EF4-FFF2-40B4-BE49-F238E27FC236}">
                <a16:creationId xmlns:a16="http://schemas.microsoft.com/office/drawing/2014/main" id="{B18DF9D1-5757-4445-9078-38760F447FFE}"/>
              </a:ext>
            </a:extLst>
          </p:cNvPr>
          <p:cNvSpPr>
            <a:spLocks noGrp="1"/>
          </p:cNvSpPr>
          <p:nvPr>
            <p:ph type="body" idx="37" hasCustomPrompt="1"/>
          </p:nvPr>
        </p:nvSpPr>
        <p:spPr>
          <a:xfrm>
            <a:off x="3024487"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30" name="Text Placeholder 11">
            <a:extLst>
              <a:ext uri="{FF2B5EF4-FFF2-40B4-BE49-F238E27FC236}">
                <a16:creationId xmlns:a16="http://schemas.microsoft.com/office/drawing/2014/main" id="{993B8732-2AA4-40C3-A4A3-44C5803BDA1C}"/>
              </a:ext>
            </a:extLst>
          </p:cNvPr>
          <p:cNvSpPr>
            <a:spLocks noGrp="1"/>
          </p:cNvSpPr>
          <p:nvPr>
            <p:ph type="body" sz="quarter" idx="38"/>
          </p:nvPr>
        </p:nvSpPr>
        <p:spPr>
          <a:xfrm>
            <a:off x="3024487"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a:t>Edit Master text styles</a:t>
            </a:r>
          </a:p>
          <a:p>
            <a:pPr lvl="1"/>
            <a:r>
              <a:rPr lang="en-US"/>
              <a:t>Second level</a:t>
            </a:r>
          </a:p>
        </p:txBody>
      </p:sp>
      <p:sp>
        <p:nvSpPr>
          <p:cNvPr id="31" name="Text Placeholder 7">
            <a:extLst>
              <a:ext uri="{FF2B5EF4-FFF2-40B4-BE49-F238E27FC236}">
                <a16:creationId xmlns:a16="http://schemas.microsoft.com/office/drawing/2014/main" id="{11BFD035-7AF1-47EA-9F1C-AE04879DA45D}"/>
              </a:ext>
            </a:extLst>
          </p:cNvPr>
          <p:cNvSpPr>
            <a:spLocks noGrp="1"/>
          </p:cNvSpPr>
          <p:nvPr>
            <p:ph type="body" sz="quarter" idx="39" hasCustomPrompt="1"/>
          </p:nvPr>
        </p:nvSpPr>
        <p:spPr>
          <a:xfrm>
            <a:off x="3024487"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20XX</a:t>
            </a:r>
            <a:endParaRPr lang="ru-RU"/>
          </a:p>
        </p:txBody>
      </p:sp>
      <p:sp>
        <p:nvSpPr>
          <p:cNvPr id="32" name="Text Placeholder 2">
            <a:extLst>
              <a:ext uri="{FF2B5EF4-FFF2-40B4-BE49-F238E27FC236}">
                <a16:creationId xmlns:a16="http://schemas.microsoft.com/office/drawing/2014/main" id="{C0720D82-39E2-490D-913A-B6DA31CAC2BD}"/>
              </a:ext>
            </a:extLst>
          </p:cNvPr>
          <p:cNvSpPr>
            <a:spLocks noGrp="1"/>
          </p:cNvSpPr>
          <p:nvPr>
            <p:ph type="body" idx="40" hasCustomPrompt="1"/>
          </p:nvPr>
        </p:nvSpPr>
        <p:spPr>
          <a:xfrm>
            <a:off x="3024487"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Month</a:t>
            </a:r>
          </a:p>
        </p:txBody>
      </p:sp>
      <p:sp>
        <p:nvSpPr>
          <p:cNvPr id="33" name="Text Placeholder 2">
            <a:extLst>
              <a:ext uri="{FF2B5EF4-FFF2-40B4-BE49-F238E27FC236}">
                <a16:creationId xmlns:a16="http://schemas.microsoft.com/office/drawing/2014/main" id="{F8CB98AA-B672-4560-9A4C-F0E472D7D508}"/>
              </a:ext>
            </a:extLst>
          </p:cNvPr>
          <p:cNvSpPr>
            <a:spLocks noGrp="1"/>
          </p:cNvSpPr>
          <p:nvPr>
            <p:ph type="body" idx="41" hasCustomPrompt="1"/>
          </p:nvPr>
        </p:nvSpPr>
        <p:spPr>
          <a:xfrm>
            <a:off x="5212360"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34" name="Text Placeholder 11">
            <a:extLst>
              <a:ext uri="{FF2B5EF4-FFF2-40B4-BE49-F238E27FC236}">
                <a16:creationId xmlns:a16="http://schemas.microsoft.com/office/drawing/2014/main" id="{051BF3E5-DBCA-46BD-A139-755813ECCCCA}"/>
              </a:ext>
            </a:extLst>
          </p:cNvPr>
          <p:cNvSpPr>
            <a:spLocks noGrp="1"/>
          </p:cNvSpPr>
          <p:nvPr>
            <p:ph type="body" sz="quarter" idx="42"/>
          </p:nvPr>
        </p:nvSpPr>
        <p:spPr>
          <a:xfrm>
            <a:off x="5212360"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a:t>Edit Master text styles</a:t>
            </a:r>
          </a:p>
          <a:p>
            <a:pPr lvl="1"/>
            <a:r>
              <a:rPr lang="en-US"/>
              <a:t>Second level</a:t>
            </a:r>
          </a:p>
        </p:txBody>
      </p:sp>
      <p:sp>
        <p:nvSpPr>
          <p:cNvPr id="35" name="Text Placeholder 7">
            <a:extLst>
              <a:ext uri="{FF2B5EF4-FFF2-40B4-BE49-F238E27FC236}">
                <a16:creationId xmlns:a16="http://schemas.microsoft.com/office/drawing/2014/main" id="{4E2B5368-5C92-477C-B64A-0B1236EC4718}"/>
              </a:ext>
            </a:extLst>
          </p:cNvPr>
          <p:cNvSpPr>
            <a:spLocks noGrp="1"/>
          </p:cNvSpPr>
          <p:nvPr>
            <p:ph type="body" sz="quarter" idx="43" hasCustomPrompt="1"/>
          </p:nvPr>
        </p:nvSpPr>
        <p:spPr>
          <a:xfrm>
            <a:off x="5212360"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20XX</a:t>
            </a:r>
            <a:endParaRPr lang="ru-RU"/>
          </a:p>
        </p:txBody>
      </p:sp>
      <p:sp>
        <p:nvSpPr>
          <p:cNvPr id="36" name="Text Placeholder 2">
            <a:extLst>
              <a:ext uri="{FF2B5EF4-FFF2-40B4-BE49-F238E27FC236}">
                <a16:creationId xmlns:a16="http://schemas.microsoft.com/office/drawing/2014/main" id="{11C29312-F699-465F-96BC-B65A2C3356B5}"/>
              </a:ext>
            </a:extLst>
          </p:cNvPr>
          <p:cNvSpPr>
            <a:spLocks noGrp="1"/>
          </p:cNvSpPr>
          <p:nvPr>
            <p:ph type="body" idx="44" hasCustomPrompt="1"/>
          </p:nvPr>
        </p:nvSpPr>
        <p:spPr>
          <a:xfrm>
            <a:off x="5212360"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Month</a:t>
            </a:r>
          </a:p>
        </p:txBody>
      </p:sp>
      <p:sp>
        <p:nvSpPr>
          <p:cNvPr id="37" name="Text Placeholder 2">
            <a:extLst>
              <a:ext uri="{FF2B5EF4-FFF2-40B4-BE49-F238E27FC236}">
                <a16:creationId xmlns:a16="http://schemas.microsoft.com/office/drawing/2014/main" id="{D613D924-E33A-4DAE-B253-E9668378EC73}"/>
              </a:ext>
            </a:extLst>
          </p:cNvPr>
          <p:cNvSpPr>
            <a:spLocks noGrp="1"/>
          </p:cNvSpPr>
          <p:nvPr>
            <p:ph type="body" idx="45" hasCustomPrompt="1"/>
          </p:nvPr>
        </p:nvSpPr>
        <p:spPr>
          <a:xfrm>
            <a:off x="7400234"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38" name="Text Placeholder 11">
            <a:extLst>
              <a:ext uri="{FF2B5EF4-FFF2-40B4-BE49-F238E27FC236}">
                <a16:creationId xmlns:a16="http://schemas.microsoft.com/office/drawing/2014/main" id="{4C346CE6-85D2-4744-ABBA-4EB5E51EB80F}"/>
              </a:ext>
            </a:extLst>
          </p:cNvPr>
          <p:cNvSpPr>
            <a:spLocks noGrp="1"/>
          </p:cNvSpPr>
          <p:nvPr>
            <p:ph type="body" sz="quarter" idx="46"/>
          </p:nvPr>
        </p:nvSpPr>
        <p:spPr>
          <a:xfrm>
            <a:off x="7400234"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a:t>Edit Master text styles</a:t>
            </a:r>
          </a:p>
          <a:p>
            <a:pPr lvl="1"/>
            <a:r>
              <a:rPr lang="en-US"/>
              <a:t>Second level</a:t>
            </a:r>
          </a:p>
        </p:txBody>
      </p:sp>
      <p:sp>
        <p:nvSpPr>
          <p:cNvPr id="39" name="Text Placeholder 7">
            <a:extLst>
              <a:ext uri="{FF2B5EF4-FFF2-40B4-BE49-F238E27FC236}">
                <a16:creationId xmlns:a16="http://schemas.microsoft.com/office/drawing/2014/main" id="{0D7E5C35-923C-473E-8BB9-F2F1AB3A2BB4}"/>
              </a:ext>
            </a:extLst>
          </p:cNvPr>
          <p:cNvSpPr>
            <a:spLocks noGrp="1"/>
          </p:cNvSpPr>
          <p:nvPr>
            <p:ph type="body" sz="quarter" idx="47" hasCustomPrompt="1"/>
          </p:nvPr>
        </p:nvSpPr>
        <p:spPr>
          <a:xfrm>
            <a:off x="7400234"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20XX</a:t>
            </a:r>
            <a:endParaRPr lang="ru-RU"/>
          </a:p>
        </p:txBody>
      </p:sp>
      <p:sp>
        <p:nvSpPr>
          <p:cNvPr id="40" name="Text Placeholder 2">
            <a:extLst>
              <a:ext uri="{FF2B5EF4-FFF2-40B4-BE49-F238E27FC236}">
                <a16:creationId xmlns:a16="http://schemas.microsoft.com/office/drawing/2014/main" id="{756DD156-6646-433D-ABE8-CB244D53D6C1}"/>
              </a:ext>
            </a:extLst>
          </p:cNvPr>
          <p:cNvSpPr>
            <a:spLocks noGrp="1"/>
          </p:cNvSpPr>
          <p:nvPr>
            <p:ph type="body" idx="48" hasCustomPrompt="1"/>
          </p:nvPr>
        </p:nvSpPr>
        <p:spPr>
          <a:xfrm>
            <a:off x="7400234"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Month</a:t>
            </a:r>
          </a:p>
        </p:txBody>
      </p:sp>
      <p:sp>
        <p:nvSpPr>
          <p:cNvPr id="41" name="Oval 40">
            <a:extLst>
              <a:ext uri="{FF2B5EF4-FFF2-40B4-BE49-F238E27FC236}">
                <a16:creationId xmlns:a16="http://schemas.microsoft.com/office/drawing/2014/main" id="{AC33C4CE-CEA6-4AC9-B1DB-8224A4517350}"/>
              </a:ext>
            </a:extLst>
          </p:cNvPr>
          <p:cNvSpPr/>
          <p:nvPr userDrawn="1"/>
        </p:nvSpPr>
        <p:spPr>
          <a:xfrm>
            <a:off x="3039908"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2" name="Oval 41">
            <a:extLst>
              <a:ext uri="{FF2B5EF4-FFF2-40B4-BE49-F238E27FC236}">
                <a16:creationId xmlns:a16="http://schemas.microsoft.com/office/drawing/2014/main" id="{371AA6E8-880E-404C-8BCA-7949D28E7AF8}"/>
              </a:ext>
            </a:extLst>
          </p:cNvPr>
          <p:cNvSpPr/>
          <p:nvPr userDrawn="1"/>
        </p:nvSpPr>
        <p:spPr>
          <a:xfrm>
            <a:off x="5227155"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3" name="Oval 42">
            <a:extLst>
              <a:ext uri="{FF2B5EF4-FFF2-40B4-BE49-F238E27FC236}">
                <a16:creationId xmlns:a16="http://schemas.microsoft.com/office/drawing/2014/main" id="{D7D3B90E-8FC3-4B84-A2BB-8862D5EC070B}"/>
              </a:ext>
            </a:extLst>
          </p:cNvPr>
          <p:cNvSpPr/>
          <p:nvPr userDrawn="1"/>
        </p:nvSpPr>
        <p:spPr>
          <a:xfrm>
            <a:off x="7414402"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4" name="Oval 43">
            <a:extLst>
              <a:ext uri="{FF2B5EF4-FFF2-40B4-BE49-F238E27FC236}">
                <a16:creationId xmlns:a16="http://schemas.microsoft.com/office/drawing/2014/main" id="{43E9DB54-6797-4300-B6CA-0A9CF186B458}"/>
              </a:ext>
            </a:extLst>
          </p:cNvPr>
          <p:cNvSpPr/>
          <p:nvPr userDrawn="1"/>
        </p:nvSpPr>
        <p:spPr>
          <a:xfrm>
            <a:off x="9601649"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5" name="Picture Placeholder 11">
            <a:extLst>
              <a:ext uri="{FF2B5EF4-FFF2-40B4-BE49-F238E27FC236}">
                <a16:creationId xmlns:a16="http://schemas.microsoft.com/office/drawing/2014/main" id="{48D7F0F9-4118-4257-9D45-A5772C2110D7}"/>
              </a:ext>
            </a:extLst>
          </p:cNvPr>
          <p:cNvSpPr>
            <a:spLocks noGrp="1"/>
          </p:cNvSpPr>
          <p:nvPr>
            <p:ph type="pic" sz="quarter" idx="49"/>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1967053200"/>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hasCustomPrompt="1"/>
          </p:nvPr>
        </p:nvSpPr>
        <p:spPr>
          <a:xfrm>
            <a:off x="836614" y="740998"/>
            <a:ext cx="2759105" cy="568800"/>
          </a:xfrm>
        </p:spPr>
        <p:txBody>
          <a:bodyPr lIns="36000" tIns="0" rIns="0" bIns="0">
            <a:noAutofit/>
          </a:bodyPr>
          <a:lstStyle/>
          <a:p>
            <a:r>
              <a:rPr lang="en-US"/>
              <a:t>Title Here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836615" y="1377833"/>
            <a:ext cx="2760828" cy="1630062"/>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able Placeholder 9">
            <a:extLst>
              <a:ext uri="{FF2B5EF4-FFF2-40B4-BE49-F238E27FC236}">
                <a16:creationId xmlns:a16="http://schemas.microsoft.com/office/drawing/2014/main" id="{36EC64A7-7FE6-41B3-B27F-E6B0C0BAA1FD}"/>
              </a:ext>
            </a:extLst>
          </p:cNvPr>
          <p:cNvSpPr>
            <a:spLocks noGrp="1"/>
          </p:cNvSpPr>
          <p:nvPr>
            <p:ph type="tbl" sz="quarter" idx="25"/>
          </p:nvPr>
        </p:nvSpPr>
        <p:spPr>
          <a:xfrm>
            <a:off x="3983038" y="740998"/>
            <a:ext cx="6159583" cy="4650632"/>
          </a:xfrm>
        </p:spPr>
        <p:txBody>
          <a:bodyPr anchor="ctr" anchorCtr="0">
            <a:noAutofit/>
          </a:bodyPr>
          <a:lstStyle>
            <a:lvl1pPr marL="0" indent="0" algn="ctr">
              <a:buNone/>
              <a:defRPr sz="1800"/>
            </a:lvl1pPr>
          </a:lstStyle>
          <a:p>
            <a:r>
              <a:rPr lang="en-US"/>
              <a:t>Click icon to add table</a:t>
            </a:r>
            <a:endParaRPr lang="ru-RU"/>
          </a:p>
        </p:txBody>
      </p:sp>
      <p:sp>
        <p:nvSpPr>
          <p:cNvPr id="11" name="Picture Placeholder 11">
            <a:extLst>
              <a:ext uri="{FF2B5EF4-FFF2-40B4-BE49-F238E27FC236}">
                <a16:creationId xmlns:a16="http://schemas.microsoft.com/office/drawing/2014/main" id="{48D7F0F9-4118-4257-9D45-A5772C2110D7}"/>
              </a:ext>
            </a:extLst>
          </p:cNvPr>
          <p:cNvSpPr>
            <a:spLocks noGrp="1"/>
          </p:cNvSpPr>
          <p:nvPr>
            <p:ph type="pic" sz="quarter" idx="26"/>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3079038153"/>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320EF9D-83C9-45F8-AAA9-A9768470F99F}"/>
              </a:ext>
            </a:extLst>
          </p:cNvPr>
          <p:cNvSpPr/>
          <p:nvPr userDrawn="1"/>
        </p:nvSpPr>
        <p:spPr>
          <a:xfrm>
            <a:off x="0" y="1613512"/>
            <a:ext cx="12192000" cy="2743200"/>
          </a:xfrm>
          <a:prstGeom prst="rect">
            <a:avLst/>
          </a:prstGeom>
          <a:gradFill>
            <a:gsLst>
              <a:gs pos="0">
                <a:schemeClr val="accent1">
                  <a:lumMod val="75000"/>
                  <a:alpha val="20000"/>
                </a:schemeClr>
              </a:gs>
              <a:gs pos="100000">
                <a:schemeClr val="bg2">
                  <a:alpha val="2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Picture Placeholder 11">
            <a:extLst>
              <a:ext uri="{FF2B5EF4-FFF2-40B4-BE49-F238E27FC236}">
                <a16:creationId xmlns:a16="http://schemas.microsoft.com/office/drawing/2014/main" id="{9CB4EFCF-84EC-4420-9A2B-7C028E7505B0}"/>
              </a:ext>
            </a:extLst>
          </p:cNvPr>
          <p:cNvSpPr>
            <a:spLocks noGrp="1"/>
          </p:cNvSpPr>
          <p:nvPr>
            <p:ph type="pic" sz="quarter" idx="49"/>
          </p:nvPr>
        </p:nvSpPr>
        <p:spPr>
          <a:xfrm>
            <a:off x="4724400" y="1613512"/>
            <a:ext cx="2743200" cy="2743200"/>
          </a:xfrm>
        </p:spPr>
        <p:txBody>
          <a:bodyPr anchor="ctr" anchorCtr="0">
            <a:noAutofit/>
          </a:bodyPr>
          <a:lstStyle>
            <a:lvl1pPr marL="0" indent="0" algn="ctr">
              <a:buNone/>
              <a:defRPr sz="1800"/>
            </a:lvl1pPr>
          </a:lstStyle>
          <a:p>
            <a:r>
              <a:rPr lang="en-US"/>
              <a:t>Click icon to add picture</a:t>
            </a:r>
            <a:endParaRPr lang="ru-RU"/>
          </a:p>
        </p:txBody>
      </p:sp>
      <p:sp>
        <p:nvSpPr>
          <p:cNvPr id="42" name="Picture Placeholder 11">
            <a:extLst>
              <a:ext uri="{FF2B5EF4-FFF2-40B4-BE49-F238E27FC236}">
                <a16:creationId xmlns:a16="http://schemas.microsoft.com/office/drawing/2014/main" id="{3C20DBAD-9FE7-4F62-B952-1D72DC8B9A73}"/>
              </a:ext>
            </a:extLst>
          </p:cNvPr>
          <p:cNvSpPr>
            <a:spLocks noGrp="1"/>
          </p:cNvSpPr>
          <p:nvPr>
            <p:ph type="pic" sz="quarter" idx="50"/>
          </p:nvPr>
        </p:nvSpPr>
        <p:spPr>
          <a:xfrm>
            <a:off x="1981200" y="1613512"/>
            <a:ext cx="2743200" cy="2743200"/>
          </a:xfrm>
        </p:spPr>
        <p:txBody>
          <a:bodyPr anchor="ctr" anchorCtr="0">
            <a:noAutofit/>
          </a:bodyPr>
          <a:lstStyle>
            <a:lvl1pPr marL="0" indent="0" algn="ctr">
              <a:buNone/>
              <a:defRPr sz="1800"/>
            </a:lvl1pPr>
          </a:lstStyle>
          <a:p>
            <a:r>
              <a:rPr lang="en-US"/>
              <a:t>Click icon to add picture</a:t>
            </a:r>
            <a:endParaRPr lang="ru-RU"/>
          </a:p>
        </p:txBody>
      </p:sp>
      <p:sp>
        <p:nvSpPr>
          <p:cNvPr id="43" name="Picture Placeholder 11">
            <a:extLst>
              <a:ext uri="{FF2B5EF4-FFF2-40B4-BE49-F238E27FC236}">
                <a16:creationId xmlns:a16="http://schemas.microsoft.com/office/drawing/2014/main" id="{6AE95BF3-594D-4F6F-95D5-18D8A51D5197}"/>
              </a:ext>
            </a:extLst>
          </p:cNvPr>
          <p:cNvSpPr>
            <a:spLocks noGrp="1"/>
          </p:cNvSpPr>
          <p:nvPr>
            <p:ph type="pic" sz="quarter" idx="51"/>
          </p:nvPr>
        </p:nvSpPr>
        <p:spPr>
          <a:xfrm>
            <a:off x="7466232" y="1613512"/>
            <a:ext cx="2743200" cy="2743200"/>
          </a:xfrm>
        </p:spPr>
        <p:txBody>
          <a:bodyPr anchor="ctr" anchorCtr="0">
            <a:noAutofit/>
          </a:bodyPr>
          <a:lstStyle>
            <a:lvl1pPr marL="0" indent="0" algn="ctr">
              <a:buNone/>
              <a:defRPr sz="1800"/>
            </a:lvl1pPr>
          </a:lstStyle>
          <a:p>
            <a:r>
              <a:rPr lang="en-US"/>
              <a:t>Click icon to add picture</a:t>
            </a:r>
            <a:endParaRPr lang="ru-RU"/>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2398800" y="4492967"/>
            <a:ext cx="1908000" cy="334918"/>
          </a:xfrm>
        </p:spPr>
        <p:txBody>
          <a:bodyPr lIns="36000" tIns="0" rIns="0" bIns="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p:nvPr>
        </p:nvSpPr>
        <p:spPr>
          <a:xfrm>
            <a:off x="2398800"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p:txBody>
      </p:sp>
      <p:sp>
        <p:nvSpPr>
          <p:cNvPr id="19" name="Text Placeholder 2">
            <a:extLst>
              <a:ext uri="{FF2B5EF4-FFF2-40B4-BE49-F238E27FC236}">
                <a16:creationId xmlns:a16="http://schemas.microsoft.com/office/drawing/2014/main" id="{91323B59-309B-4779-B127-7711E7D88F11}"/>
              </a:ext>
            </a:extLst>
          </p:cNvPr>
          <p:cNvSpPr>
            <a:spLocks noGrp="1"/>
          </p:cNvSpPr>
          <p:nvPr>
            <p:ph type="body" idx="32" hasCustomPrompt="1"/>
          </p:nvPr>
        </p:nvSpPr>
        <p:spPr>
          <a:xfrm>
            <a:off x="2398800" y="5138591"/>
            <a:ext cx="1908000" cy="693882"/>
          </a:xfrm>
        </p:spPr>
        <p:txBody>
          <a:bodyPr lIns="36000" tIns="0" rIns="0" bIns="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a:t>
            </a:r>
          </a:p>
        </p:txBody>
      </p:sp>
      <p:sp>
        <p:nvSpPr>
          <p:cNvPr id="29" name="Text Placeholder 2">
            <a:extLst>
              <a:ext uri="{FF2B5EF4-FFF2-40B4-BE49-F238E27FC236}">
                <a16:creationId xmlns:a16="http://schemas.microsoft.com/office/drawing/2014/main" id="{B18DF9D1-5757-4445-9078-38760F447FFE}"/>
              </a:ext>
            </a:extLst>
          </p:cNvPr>
          <p:cNvSpPr>
            <a:spLocks noGrp="1"/>
          </p:cNvSpPr>
          <p:nvPr>
            <p:ph type="body" idx="37" hasCustomPrompt="1"/>
          </p:nvPr>
        </p:nvSpPr>
        <p:spPr>
          <a:xfrm>
            <a:off x="5142000" y="4492967"/>
            <a:ext cx="1908000" cy="334918"/>
          </a:xfrm>
        </p:spPr>
        <p:txBody>
          <a:bodyPr lIns="36000" tIns="0" rIns="0" bIns="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30" name="Text Placeholder 11">
            <a:extLst>
              <a:ext uri="{FF2B5EF4-FFF2-40B4-BE49-F238E27FC236}">
                <a16:creationId xmlns:a16="http://schemas.microsoft.com/office/drawing/2014/main" id="{993B8732-2AA4-40C3-A4A3-44C5803BDA1C}"/>
              </a:ext>
            </a:extLst>
          </p:cNvPr>
          <p:cNvSpPr>
            <a:spLocks noGrp="1"/>
          </p:cNvSpPr>
          <p:nvPr>
            <p:ph type="body" sz="quarter" idx="38"/>
          </p:nvPr>
        </p:nvSpPr>
        <p:spPr>
          <a:xfrm>
            <a:off x="5142000"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p:txBody>
      </p:sp>
      <p:sp>
        <p:nvSpPr>
          <p:cNvPr id="32" name="Text Placeholder 2">
            <a:extLst>
              <a:ext uri="{FF2B5EF4-FFF2-40B4-BE49-F238E27FC236}">
                <a16:creationId xmlns:a16="http://schemas.microsoft.com/office/drawing/2014/main" id="{C0720D82-39E2-490D-913A-B6DA31CAC2BD}"/>
              </a:ext>
            </a:extLst>
          </p:cNvPr>
          <p:cNvSpPr>
            <a:spLocks noGrp="1"/>
          </p:cNvSpPr>
          <p:nvPr>
            <p:ph type="body" idx="40" hasCustomPrompt="1"/>
          </p:nvPr>
        </p:nvSpPr>
        <p:spPr>
          <a:xfrm>
            <a:off x="5142000" y="5138591"/>
            <a:ext cx="1908000" cy="693882"/>
          </a:xfrm>
        </p:spPr>
        <p:txBody>
          <a:bodyPr lIns="36000" tIns="0" rIns="0" bIns="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a:t>
            </a:r>
          </a:p>
        </p:txBody>
      </p:sp>
      <p:sp>
        <p:nvSpPr>
          <p:cNvPr id="33" name="Text Placeholder 2">
            <a:extLst>
              <a:ext uri="{FF2B5EF4-FFF2-40B4-BE49-F238E27FC236}">
                <a16:creationId xmlns:a16="http://schemas.microsoft.com/office/drawing/2014/main" id="{F8CB98AA-B672-4560-9A4C-F0E472D7D508}"/>
              </a:ext>
            </a:extLst>
          </p:cNvPr>
          <p:cNvSpPr>
            <a:spLocks noGrp="1"/>
          </p:cNvSpPr>
          <p:nvPr>
            <p:ph type="body" idx="41" hasCustomPrompt="1"/>
          </p:nvPr>
        </p:nvSpPr>
        <p:spPr>
          <a:xfrm>
            <a:off x="7900579" y="4492967"/>
            <a:ext cx="1908000" cy="334918"/>
          </a:xfrm>
        </p:spPr>
        <p:txBody>
          <a:bodyPr lIns="36000" tIns="0" rIns="0" bIns="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34" name="Text Placeholder 11">
            <a:extLst>
              <a:ext uri="{FF2B5EF4-FFF2-40B4-BE49-F238E27FC236}">
                <a16:creationId xmlns:a16="http://schemas.microsoft.com/office/drawing/2014/main" id="{051BF3E5-DBCA-46BD-A139-755813ECCCCA}"/>
              </a:ext>
            </a:extLst>
          </p:cNvPr>
          <p:cNvSpPr>
            <a:spLocks noGrp="1"/>
          </p:cNvSpPr>
          <p:nvPr>
            <p:ph type="body" sz="quarter" idx="42"/>
          </p:nvPr>
        </p:nvSpPr>
        <p:spPr>
          <a:xfrm>
            <a:off x="7900579"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p:txBody>
      </p:sp>
      <p:sp>
        <p:nvSpPr>
          <p:cNvPr id="36" name="Text Placeholder 2">
            <a:extLst>
              <a:ext uri="{FF2B5EF4-FFF2-40B4-BE49-F238E27FC236}">
                <a16:creationId xmlns:a16="http://schemas.microsoft.com/office/drawing/2014/main" id="{11C29312-F699-465F-96BC-B65A2C3356B5}"/>
              </a:ext>
            </a:extLst>
          </p:cNvPr>
          <p:cNvSpPr>
            <a:spLocks noGrp="1"/>
          </p:cNvSpPr>
          <p:nvPr>
            <p:ph type="body" idx="44" hasCustomPrompt="1"/>
          </p:nvPr>
        </p:nvSpPr>
        <p:spPr>
          <a:xfrm>
            <a:off x="7900579" y="5138591"/>
            <a:ext cx="1908000" cy="693882"/>
          </a:xfrm>
        </p:spPr>
        <p:txBody>
          <a:bodyPr lIns="36000" tIns="0" rIns="0" bIns="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a:t>
            </a:r>
          </a:p>
        </p:txBody>
      </p:sp>
      <p:sp>
        <p:nvSpPr>
          <p:cNvPr id="2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375701577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836614" y="1377833"/>
            <a:ext cx="9535686" cy="61888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5" name="Text Placeholder 2">
            <a:extLst>
              <a:ext uri="{FF2B5EF4-FFF2-40B4-BE49-F238E27FC236}">
                <a16:creationId xmlns:a16="http://schemas.microsoft.com/office/drawing/2014/main" id="{E6BA5EAA-9D1F-41A8-B061-8C18B61C4F65}"/>
              </a:ext>
            </a:extLst>
          </p:cNvPr>
          <p:cNvSpPr>
            <a:spLocks noGrp="1"/>
          </p:cNvSpPr>
          <p:nvPr>
            <p:ph type="body" idx="1" hasCustomPrompt="1"/>
          </p:nvPr>
        </p:nvSpPr>
        <p:spPr>
          <a:xfrm>
            <a:off x="1975465" y="2564315"/>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46" name="Text Placeholder 11">
            <a:extLst>
              <a:ext uri="{FF2B5EF4-FFF2-40B4-BE49-F238E27FC236}">
                <a16:creationId xmlns:a16="http://schemas.microsoft.com/office/drawing/2014/main" id="{60E8EB22-EE54-4319-BFD9-B51D4D584ADF}"/>
              </a:ext>
            </a:extLst>
          </p:cNvPr>
          <p:cNvSpPr>
            <a:spLocks noGrp="1"/>
          </p:cNvSpPr>
          <p:nvPr>
            <p:ph type="body" sz="quarter" idx="13"/>
          </p:nvPr>
        </p:nvSpPr>
        <p:spPr>
          <a:xfrm>
            <a:off x="1975465" y="2949406"/>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a:p>
            <a:pPr lvl="1"/>
            <a:r>
              <a:rPr lang="en-US"/>
              <a:t>Second level</a:t>
            </a:r>
          </a:p>
        </p:txBody>
      </p:sp>
      <p:sp>
        <p:nvSpPr>
          <p:cNvPr id="12" name="Picture Placeholder 11">
            <a:extLst>
              <a:ext uri="{FF2B5EF4-FFF2-40B4-BE49-F238E27FC236}">
                <a16:creationId xmlns:a16="http://schemas.microsoft.com/office/drawing/2014/main" id="{50604DC3-2547-4A5A-8AF8-1051ADC267D3}"/>
              </a:ext>
            </a:extLst>
          </p:cNvPr>
          <p:cNvSpPr>
            <a:spLocks noGrp="1"/>
          </p:cNvSpPr>
          <p:nvPr>
            <p:ph type="pic" sz="quarter" idx="25"/>
          </p:nvPr>
        </p:nvSpPr>
        <p:spPr>
          <a:xfrm>
            <a:off x="836614" y="2647025"/>
            <a:ext cx="960120" cy="961200"/>
          </a:xfrm>
        </p:spPr>
        <p:txBody>
          <a:bodyPr anchor="ctr" anchorCtr="0">
            <a:noAutofit/>
          </a:bodyPr>
          <a:lstStyle>
            <a:lvl1pPr marL="0" indent="0" algn="ctr">
              <a:buNone/>
              <a:defRPr sz="1800">
                <a:solidFill>
                  <a:schemeClr val="tx1"/>
                </a:solidFill>
              </a:defRPr>
            </a:lvl1pPr>
          </a:lstStyle>
          <a:p>
            <a:r>
              <a:rPr lang="en-US"/>
              <a:t>Click icon to add picture</a:t>
            </a:r>
            <a:endParaRPr lang="ru-RU"/>
          </a:p>
        </p:txBody>
      </p:sp>
      <p:sp>
        <p:nvSpPr>
          <p:cNvPr id="47" name="Text Placeholder 2">
            <a:extLst>
              <a:ext uri="{FF2B5EF4-FFF2-40B4-BE49-F238E27FC236}">
                <a16:creationId xmlns:a16="http://schemas.microsoft.com/office/drawing/2014/main" id="{D21D8720-648F-4748-B19E-15B596D77B9F}"/>
              </a:ext>
            </a:extLst>
          </p:cNvPr>
          <p:cNvSpPr>
            <a:spLocks noGrp="1"/>
          </p:cNvSpPr>
          <p:nvPr>
            <p:ph type="body" idx="26" hasCustomPrompt="1"/>
          </p:nvPr>
        </p:nvSpPr>
        <p:spPr>
          <a:xfrm>
            <a:off x="1975465" y="4130482"/>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48" name="Text Placeholder 11">
            <a:extLst>
              <a:ext uri="{FF2B5EF4-FFF2-40B4-BE49-F238E27FC236}">
                <a16:creationId xmlns:a16="http://schemas.microsoft.com/office/drawing/2014/main" id="{E31B211B-885A-40F6-A25D-6EDF68FBD3A5}"/>
              </a:ext>
            </a:extLst>
          </p:cNvPr>
          <p:cNvSpPr>
            <a:spLocks noGrp="1"/>
          </p:cNvSpPr>
          <p:nvPr>
            <p:ph type="body" sz="quarter" idx="27"/>
          </p:nvPr>
        </p:nvSpPr>
        <p:spPr>
          <a:xfrm>
            <a:off x="1975465" y="4515573"/>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a:p>
            <a:pPr lvl="1"/>
            <a:r>
              <a:rPr lang="en-US"/>
              <a:t>Second level</a:t>
            </a:r>
          </a:p>
        </p:txBody>
      </p:sp>
      <p:sp>
        <p:nvSpPr>
          <p:cNvPr id="49" name="Picture Placeholder 11">
            <a:extLst>
              <a:ext uri="{FF2B5EF4-FFF2-40B4-BE49-F238E27FC236}">
                <a16:creationId xmlns:a16="http://schemas.microsoft.com/office/drawing/2014/main" id="{C2F4D19D-CC90-455D-8947-5DCD00EA921C}"/>
              </a:ext>
            </a:extLst>
          </p:cNvPr>
          <p:cNvSpPr>
            <a:spLocks noGrp="1"/>
          </p:cNvSpPr>
          <p:nvPr>
            <p:ph type="pic" sz="quarter" idx="28"/>
          </p:nvPr>
        </p:nvSpPr>
        <p:spPr>
          <a:xfrm>
            <a:off x="836614" y="4213192"/>
            <a:ext cx="960120" cy="961200"/>
          </a:xfrm>
        </p:spPr>
        <p:txBody>
          <a:bodyPr anchor="ctr" anchorCtr="0">
            <a:noAutofit/>
          </a:bodyPr>
          <a:lstStyle>
            <a:lvl1pPr marL="0" indent="0" algn="ctr">
              <a:buNone/>
              <a:defRPr sz="1800">
                <a:solidFill>
                  <a:schemeClr val="tx1"/>
                </a:solidFill>
              </a:defRPr>
            </a:lvl1pPr>
          </a:lstStyle>
          <a:p>
            <a:r>
              <a:rPr lang="en-US"/>
              <a:t>Click icon to add picture</a:t>
            </a:r>
            <a:endParaRPr lang="ru-RU"/>
          </a:p>
        </p:txBody>
      </p:sp>
      <p:sp>
        <p:nvSpPr>
          <p:cNvPr id="50" name="Text Placeholder 2">
            <a:extLst>
              <a:ext uri="{FF2B5EF4-FFF2-40B4-BE49-F238E27FC236}">
                <a16:creationId xmlns:a16="http://schemas.microsoft.com/office/drawing/2014/main" id="{D5CAA23C-172B-4B6C-BB10-4F4DB6CFD19B}"/>
              </a:ext>
            </a:extLst>
          </p:cNvPr>
          <p:cNvSpPr>
            <a:spLocks noGrp="1"/>
          </p:cNvSpPr>
          <p:nvPr>
            <p:ph type="body" idx="29" hasCustomPrompt="1"/>
          </p:nvPr>
        </p:nvSpPr>
        <p:spPr>
          <a:xfrm>
            <a:off x="5532112" y="2564315"/>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51" name="Text Placeholder 11">
            <a:extLst>
              <a:ext uri="{FF2B5EF4-FFF2-40B4-BE49-F238E27FC236}">
                <a16:creationId xmlns:a16="http://schemas.microsoft.com/office/drawing/2014/main" id="{5873C0A4-108E-4DD1-A604-311D061489DF}"/>
              </a:ext>
            </a:extLst>
          </p:cNvPr>
          <p:cNvSpPr>
            <a:spLocks noGrp="1"/>
          </p:cNvSpPr>
          <p:nvPr>
            <p:ph type="body" sz="quarter" idx="30"/>
          </p:nvPr>
        </p:nvSpPr>
        <p:spPr>
          <a:xfrm>
            <a:off x="5532112" y="2949406"/>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a:p>
            <a:pPr lvl="1"/>
            <a:r>
              <a:rPr lang="en-US"/>
              <a:t>Second level</a:t>
            </a:r>
          </a:p>
        </p:txBody>
      </p:sp>
      <p:sp>
        <p:nvSpPr>
          <p:cNvPr id="52" name="Picture Placeholder 11">
            <a:extLst>
              <a:ext uri="{FF2B5EF4-FFF2-40B4-BE49-F238E27FC236}">
                <a16:creationId xmlns:a16="http://schemas.microsoft.com/office/drawing/2014/main" id="{FA4996C0-7B37-42C4-BDFF-F0C54D4A88C9}"/>
              </a:ext>
            </a:extLst>
          </p:cNvPr>
          <p:cNvSpPr>
            <a:spLocks noGrp="1"/>
          </p:cNvSpPr>
          <p:nvPr>
            <p:ph type="pic" sz="quarter" idx="31"/>
          </p:nvPr>
        </p:nvSpPr>
        <p:spPr>
          <a:xfrm>
            <a:off x="4393261" y="2647025"/>
            <a:ext cx="960120" cy="961200"/>
          </a:xfrm>
        </p:spPr>
        <p:txBody>
          <a:bodyPr anchor="ctr" anchorCtr="0">
            <a:noAutofit/>
          </a:bodyPr>
          <a:lstStyle>
            <a:lvl1pPr marL="0" indent="0" algn="ctr">
              <a:buNone/>
              <a:defRPr sz="1800">
                <a:solidFill>
                  <a:schemeClr val="tx1"/>
                </a:solidFill>
              </a:defRPr>
            </a:lvl1pPr>
          </a:lstStyle>
          <a:p>
            <a:r>
              <a:rPr lang="en-US"/>
              <a:t>Click icon to add picture</a:t>
            </a:r>
            <a:endParaRPr lang="ru-RU"/>
          </a:p>
        </p:txBody>
      </p:sp>
      <p:sp>
        <p:nvSpPr>
          <p:cNvPr id="53" name="Text Placeholder 2">
            <a:extLst>
              <a:ext uri="{FF2B5EF4-FFF2-40B4-BE49-F238E27FC236}">
                <a16:creationId xmlns:a16="http://schemas.microsoft.com/office/drawing/2014/main" id="{FE2C9DE6-67CA-4E0C-8A51-B7AC8BD5AE98}"/>
              </a:ext>
            </a:extLst>
          </p:cNvPr>
          <p:cNvSpPr>
            <a:spLocks noGrp="1"/>
          </p:cNvSpPr>
          <p:nvPr>
            <p:ph type="body" idx="32" hasCustomPrompt="1"/>
          </p:nvPr>
        </p:nvSpPr>
        <p:spPr>
          <a:xfrm>
            <a:off x="5532112" y="4130482"/>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54" name="Text Placeholder 11">
            <a:extLst>
              <a:ext uri="{FF2B5EF4-FFF2-40B4-BE49-F238E27FC236}">
                <a16:creationId xmlns:a16="http://schemas.microsoft.com/office/drawing/2014/main" id="{052A6B3A-E7C7-42AC-A91D-7921E2DCA42A}"/>
              </a:ext>
            </a:extLst>
          </p:cNvPr>
          <p:cNvSpPr>
            <a:spLocks noGrp="1"/>
          </p:cNvSpPr>
          <p:nvPr>
            <p:ph type="body" sz="quarter" idx="33"/>
          </p:nvPr>
        </p:nvSpPr>
        <p:spPr>
          <a:xfrm>
            <a:off x="5532112" y="4515573"/>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a:p>
            <a:pPr lvl="1"/>
            <a:r>
              <a:rPr lang="en-US"/>
              <a:t>Second level</a:t>
            </a:r>
          </a:p>
        </p:txBody>
      </p:sp>
      <p:sp>
        <p:nvSpPr>
          <p:cNvPr id="55" name="Picture Placeholder 11">
            <a:extLst>
              <a:ext uri="{FF2B5EF4-FFF2-40B4-BE49-F238E27FC236}">
                <a16:creationId xmlns:a16="http://schemas.microsoft.com/office/drawing/2014/main" id="{BDE373C5-22C4-4D2E-B2C9-747EA0C709E1}"/>
              </a:ext>
            </a:extLst>
          </p:cNvPr>
          <p:cNvSpPr>
            <a:spLocks noGrp="1"/>
          </p:cNvSpPr>
          <p:nvPr>
            <p:ph type="pic" sz="quarter" idx="34"/>
          </p:nvPr>
        </p:nvSpPr>
        <p:spPr>
          <a:xfrm>
            <a:off x="4393261" y="4213192"/>
            <a:ext cx="960120" cy="961200"/>
          </a:xfrm>
        </p:spPr>
        <p:txBody>
          <a:bodyPr anchor="ctr" anchorCtr="0">
            <a:noAutofit/>
          </a:bodyPr>
          <a:lstStyle>
            <a:lvl1pPr marL="0" indent="0" algn="ctr">
              <a:buNone/>
              <a:defRPr sz="1800">
                <a:solidFill>
                  <a:schemeClr val="tx1"/>
                </a:solidFill>
              </a:defRPr>
            </a:lvl1pPr>
          </a:lstStyle>
          <a:p>
            <a:r>
              <a:rPr lang="en-US"/>
              <a:t>Click icon to add picture</a:t>
            </a:r>
            <a:endParaRPr lang="ru-RU"/>
          </a:p>
        </p:txBody>
      </p:sp>
      <p:sp>
        <p:nvSpPr>
          <p:cNvPr id="56" name="Text Placeholder 2">
            <a:extLst>
              <a:ext uri="{FF2B5EF4-FFF2-40B4-BE49-F238E27FC236}">
                <a16:creationId xmlns:a16="http://schemas.microsoft.com/office/drawing/2014/main" id="{DF658B1C-69F4-44D8-97E9-5536A307168D}"/>
              </a:ext>
            </a:extLst>
          </p:cNvPr>
          <p:cNvSpPr>
            <a:spLocks noGrp="1"/>
          </p:cNvSpPr>
          <p:nvPr>
            <p:ph type="body" idx="35" hasCustomPrompt="1"/>
          </p:nvPr>
        </p:nvSpPr>
        <p:spPr>
          <a:xfrm>
            <a:off x="9088759" y="2564315"/>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57" name="Text Placeholder 11">
            <a:extLst>
              <a:ext uri="{FF2B5EF4-FFF2-40B4-BE49-F238E27FC236}">
                <a16:creationId xmlns:a16="http://schemas.microsoft.com/office/drawing/2014/main" id="{E49F5D3C-52A4-4CF3-9C76-8E7F4AD06745}"/>
              </a:ext>
            </a:extLst>
          </p:cNvPr>
          <p:cNvSpPr>
            <a:spLocks noGrp="1"/>
          </p:cNvSpPr>
          <p:nvPr>
            <p:ph type="body" sz="quarter" idx="36"/>
          </p:nvPr>
        </p:nvSpPr>
        <p:spPr>
          <a:xfrm>
            <a:off x="9088759" y="2949406"/>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a:p>
            <a:pPr lvl="1"/>
            <a:r>
              <a:rPr lang="en-US"/>
              <a:t>Second level</a:t>
            </a:r>
          </a:p>
        </p:txBody>
      </p:sp>
      <p:sp>
        <p:nvSpPr>
          <p:cNvPr id="58" name="Picture Placeholder 11">
            <a:extLst>
              <a:ext uri="{FF2B5EF4-FFF2-40B4-BE49-F238E27FC236}">
                <a16:creationId xmlns:a16="http://schemas.microsoft.com/office/drawing/2014/main" id="{1AEC50E2-8D09-4E52-90BC-C296ED16B937}"/>
              </a:ext>
            </a:extLst>
          </p:cNvPr>
          <p:cNvSpPr>
            <a:spLocks noGrp="1"/>
          </p:cNvSpPr>
          <p:nvPr>
            <p:ph type="pic" sz="quarter" idx="37"/>
          </p:nvPr>
        </p:nvSpPr>
        <p:spPr>
          <a:xfrm>
            <a:off x="7949908" y="2647025"/>
            <a:ext cx="960120" cy="961200"/>
          </a:xfrm>
        </p:spPr>
        <p:txBody>
          <a:bodyPr anchor="ctr" anchorCtr="0">
            <a:noAutofit/>
          </a:bodyPr>
          <a:lstStyle>
            <a:lvl1pPr marL="0" indent="0" algn="ctr">
              <a:buNone/>
              <a:defRPr sz="1800">
                <a:solidFill>
                  <a:schemeClr val="tx1"/>
                </a:solidFill>
              </a:defRPr>
            </a:lvl1pPr>
          </a:lstStyle>
          <a:p>
            <a:r>
              <a:rPr lang="en-US"/>
              <a:t>Click icon to add picture</a:t>
            </a:r>
            <a:endParaRPr lang="ru-RU"/>
          </a:p>
        </p:txBody>
      </p:sp>
      <p:sp>
        <p:nvSpPr>
          <p:cNvPr id="59" name="Text Placeholder 2">
            <a:extLst>
              <a:ext uri="{FF2B5EF4-FFF2-40B4-BE49-F238E27FC236}">
                <a16:creationId xmlns:a16="http://schemas.microsoft.com/office/drawing/2014/main" id="{1A890E15-BFA6-4C98-BF47-CD2501130937}"/>
              </a:ext>
            </a:extLst>
          </p:cNvPr>
          <p:cNvSpPr>
            <a:spLocks noGrp="1"/>
          </p:cNvSpPr>
          <p:nvPr>
            <p:ph type="body" idx="38" hasCustomPrompt="1"/>
          </p:nvPr>
        </p:nvSpPr>
        <p:spPr>
          <a:xfrm>
            <a:off x="9088759" y="4130482"/>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60" name="Text Placeholder 11">
            <a:extLst>
              <a:ext uri="{FF2B5EF4-FFF2-40B4-BE49-F238E27FC236}">
                <a16:creationId xmlns:a16="http://schemas.microsoft.com/office/drawing/2014/main" id="{65EAB51A-2C46-46D9-9E90-A9C9D9770648}"/>
              </a:ext>
            </a:extLst>
          </p:cNvPr>
          <p:cNvSpPr>
            <a:spLocks noGrp="1"/>
          </p:cNvSpPr>
          <p:nvPr>
            <p:ph type="body" sz="quarter" idx="39"/>
          </p:nvPr>
        </p:nvSpPr>
        <p:spPr>
          <a:xfrm>
            <a:off x="9088759" y="4515573"/>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a:p>
            <a:pPr lvl="1"/>
            <a:r>
              <a:rPr lang="en-US"/>
              <a:t>Second level</a:t>
            </a:r>
          </a:p>
        </p:txBody>
      </p:sp>
      <p:sp>
        <p:nvSpPr>
          <p:cNvPr id="61" name="Picture Placeholder 11">
            <a:extLst>
              <a:ext uri="{FF2B5EF4-FFF2-40B4-BE49-F238E27FC236}">
                <a16:creationId xmlns:a16="http://schemas.microsoft.com/office/drawing/2014/main" id="{A8E96B85-B153-4EB9-8F26-0E948B5DC173}"/>
              </a:ext>
            </a:extLst>
          </p:cNvPr>
          <p:cNvSpPr>
            <a:spLocks noGrp="1"/>
          </p:cNvSpPr>
          <p:nvPr>
            <p:ph type="pic" sz="quarter" idx="40"/>
          </p:nvPr>
        </p:nvSpPr>
        <p:spPr>
          <a:xfrm>
            <a:off x="7949908" y="4213192"/>
            <a:ext cx="960120" cy="961200"/>
          </a:xfrm>
        </p:spPr>
        <p:txBody>
          <a:bodyPr anchor="ctr" anchorCtr="0">
            <a:noAutofit/>
          </a:bodyPr>
          <a:lstStyle>
            <a:lvl1pPr marL="0" indent="0" algn="ctr">
              <a:buNone/>
              <a:defRPr sz="1800">
                <a:solidFill>
                  <a:schemeClr val="tx1"/>
                </a:solidFill>
              </a:defRPr>
            </a:lvl1pPr>
          </a:lstStyle>
          <a:p>
            <a:r>
              <a:rPr lang="en-US"/>
              <a:t>Click icon to add picture</a:t>
            </a:r>
            <a:endParaRPr lang="ru-RU"/>
          </a:p>
        </p:txBody>
      </p:sp>
      <p:sp>
        <p:nvSpPr>
          <p:cNvPr id="26" name="Picture Placeholder 11">
            <a:extLst>
              <a:ext uri="{FF2B5EF4-FFF2-40B4-BE49-F238E27FC236}">
                <a16:creationId xmlns:a16="http://schemas.microsoft.com/office/drawing/2014/main" id="{48D7F0F9-4118-4257-9D45-A5772C2110D7}"/>
              </a:ext>
            </a:extLst>
          </p:cNvPr>
          <p:cNvSpPr>
            <a:spLocks noGrp="1"/>
          </p:cNvSpPr>
          <p:nvPr>
            <p:ph type="pic" sz="quarter" idx="41"/>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3230230146"/>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6298520" cy="568800"/>
          </a:xfrm>
        </p:spPr>
        <p:txBody>
          <a:bodyPr lIns="36000" tIns="0" rIns="0" bIns="0">
            <a:noAutofit/>
          </a:bodyPr>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836615" y="1377833"/>
            <a:ext cx="2497428" cy="1630062"/>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Chart Placeholder 7">
            <a:extLst>
              <a:ext uri="{FF2B5EF4-FFF2-40B4-BE49-F238E27FC236}">
                <a16:creationId xmlns:a16="http://schemas.microsoft.com/office/drawing/2014/main" id="{1E42105A-8901-45BF-9233-D1C9076AA50C}"/>
              </a:ext>
            </a:extLst>
          </p:cNvPr>
          <p:cNvSpPr>
            <a:spLocks noGrp="1"/>
          </p:cNvSpPr>
          <p:nvPr>
            <p:ph type="chart" sz="quarter" idx="26"/>
          </p:nvPr>
        </p:nvSpPr>
        <p:spPr>
          <a:xfrm>
            <a:off x="3404384" y="1377832"/>
            <a:ext cx="3730750" cy="3782007"/>
          </a:xfrm>
        </p:spPr>
        <p:txBody>
          <a:bodyPr anchor="ctr" anchorCtr="0">
            <a:noAutofit/>
          </a:bodyPr>
          <a:lstStyle>
            <a:lvl1pPr marL="0" indent="0" algn="ctr">
              <a:buNone/>
              <a:defRPr sz="1800"/>
            </a:lvl1pPr>
          </a:lstStyle>
          <a:p>
            <a:r>
              <a:rPr lang="en-US"/>
              <a:t>Click icon to add chart</a:t>
            </a:r>
            <a:endParaRPr lang="ru-RU"/>
          </a:p>
        </p:txBody>
      </p:sp>
      <p:sp>
        <p:nvSpPr>
          <p:cNvPr id="13" name="Rectangle 12">
            <a:extLst>
              <a:ext uri="{FF2B5EF4-FFF2-40B4-BE49-F238E27FC236}">
                <a16:creationId xmlns:a16="http://schemas.microsoft.com/office/drawing/2014/main" id="{797107B0-5001-4D98-9D90-6DB407B0C99E}"/>
              </a:ext>
            </a:extLst>
          </p:cNvPr>
          <p:cNvSpPr/>
          <p:nvPr userDrawn="1"/>
        </p:nvSpPr>
        <p:spPr>
          <a:xfrm>
            <a:off x="7219540" y="1527734"/>
            <a:ext cx="329184" cy="32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5" name="Rectangle 14">
            <a:extLst>
              <a:ext uri="{FF2B5EF4-FFF2-40B4-BE49-F238E27FC236}">
                <a16:creationId xmlns:a16="http://schemas.microsoft.com/office/drawing/2014/main" id="{B55BAF7D-E84D-4AEA-9267-5A89F2D57394}"/>
              </a:ext>
            </a:extLst>
          </p:cNvPr>
          <p:cNvSpPr/>
          <p:nvPr userDrawn="1"/>
        </p:nvSpPr>
        <p:spPr>
          <a:xfrm>
            <a:off x="9664979" y="1527734"/>
            <a:ext cx="329184" cy="3276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6" name="Rectangle 15">
            <a:extLst>
              <a:ext uri="{FF2B5EF4-FFF2-40B4-BE49-F238E27FC236}">
                <a16:creationId xmlns:a16="http://schemas.microsoft.com/office/drawing/2014/main" id="{F7C2C2B5-DF2F-44D9-8AD0-91755942639B}"/>
              </a:ext>
            </a:extLst>
          </p:cNvPr>
          <p:cNvSpPr/>
          <p:nvPr userDrawn="1"/>
        </p:nvSpPr>
        <p:spPr>
          <a:xfrm>
            <a:off x="7219540" y="2784622"/>
            <a:ext cx="329184" cy="32760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7" name="Rectangle 16">
            <a:extLst>
              <a:ext uri="{FF2B5EF4-FFF2-40B4-BE49-F238E27FC236}">
                <a16:creationId xmlns:a16="http://schemas.microsoft.com/office/drawing/2014/main" id="{060C2358-0880-4DCC-B591-574B77C88AF3}"/>
              </a:ext>
            </a:extLst>
          </p:cNvPr>
          <p:cNvSpPr/>
          <p:nvPr userDrawn="1"/>
        </p:nvSpPr>
        <p:spPr>
          <a:xfrm>
            <a:off x="9664979" y="2784622"/>
            <a:ext cx="329184" cy="3276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8" name="Rectangle 17">
            <a:extLst>
              <a:ext uri="{FF2B5EF4-FFF2-40B4-BE49-F238E27FC236}">
                <a16:creationId xmlns:a16="http://schemas.microsoft.com/office/drawing/2014/main" id="{817B18BE-4EA4-4304-9B25-9AFC3F1868EC}"/>
              </a:ext>
            </a:extLst>
          </p:cNvPr>
          <p:cNvSpPr/>
          <p:nvPr userDrawn="1"/>
        </p:nvSpPr>
        <p:spPr>
          <a:xfrm>
            <a:off x="7219540" y="4041509"/>
            <a:ext cx="329184" cy="3276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9" name="Rectangle 18">
            <a:extLst>
              <a:ext uri="{FF2B5EF4-FFF2-40B4-BE49-F238E27FC236}">
                <a16:creationId xmlns:a16="http://schemas.microsoft.com/office/drawing/2014/main" id="{9A40C470-7D62-4550-AD27-E5BE738863B2}"/>
              </a:ext>
            </a:extLst>
          </p:cNvPr>
          <p:cNvSpPr/>
          <p:nvPr userDrawn="1"/>
        </p:nvSpPr>
        <p:spPr>
          <a:xfrm>
            <a:off x="9664979" y="4041509"/>
            <a:ext cx="329184" cy="3276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0" name="Text Placeholder 2">
            <a:extLst>
              <a:ext uri="{FF2B5EF4-FFF2-40B4-BE49-F238E27FC236}">
                <a16:creationId xmlns:a16="http://schemas.microsoft.com/office/drawing/2014/main" id="{31BD8106-14EB-4162-8957-82C7E455BE36}"/>
              </a:ext>
            </a:extLst>
          </p:cNvPr>
          <p:cNvSpPr>
            <a:spLocks noGrp="1"/>
          </p:cNvSpPr>
          <p:nvPr>
            <p:ph type="body" idx="1" hasCustomPrompt="1"/>
          </p:nvPr>
        </p:nvSpPr>
        <p:spPr>
          <a:xfrm>
            <a:off x="7230599" y="1868634"/>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$ 1,500,000</a:t>
            </a:r>
          </a:p>
        </p:txBody>
      </p:sp>
      <p:sp>
        <p:nvSpPr>
          <p:cNvPr id="21" name="Text Placeholder 11">
            <a:extLst>
              <a:ext uri="{FF2B5EF4-FFF2-40B4-BE49-F238E27FC236}">
                <a16:creationId xmlns:a16="http://schemas.microsoft.com/office/drawing/2014/main" id="{FE4100F4-A1CC-43D0-96D1-E78EC88BAC6E}"/>
              </a:ext>
            </a:extLst>
          </p:cNvPr>
          <p:cNvSpPr>
            <a:spLocks noGrp="1"/>
          </p:cNvSpPr>
          <p:nvPr>
            <p:ph type="body" sz="quarter" idx="13" hasCustomPrompt="1"/>
          </p:nvPr>
        </p:nvSpPr>
        <p:spPr>
          <a:xfrm>
            <a:off x="7230599" y="2253725"/>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Category Description</a:t>
            </a:r>
            <a:endParaRPr lang="ru-RU"/>
          </a:p>
        </p:txBody>
      </p:sp>
      <p:sp>
        <p:nvSpPr>
          <p:cNvPr id="22" name="Text Placeholder 2">
            <a:extLst>
              <a:ext uri="{FF2B5EF4-FFF2-40B4-BE49-F238E27FC236}">
                <a16:creationId xmlns:a16="http://schemas.microsoft.com/office/drawing/2014/main" id="{C4F231A8-6423-4204-8A45-BD1BAAD2C15D}"/>
              </a:ext>
            </a:extLst>
          </p:cNvPr>
          <p:cNvSpPr>
            <a:spLocks noGrp="1"/>
          </p:cNvSpPr>
          <p:nvPr>
            <p:ph type="body" idx="27" hasCustomPrompt="1"/>
          </p:nvPr>
        </p:nvSpPr>
        <p:spPr>
          <a:xfrm>
            <a:off x="7230599" y="3132839"/>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$ 1,500,000</a:t>
            </a:r>
          </a:p>
        </p:txBody>
      </p:sp>
      <p:sp>
        <p:nvSpPr>
          <p:cNvPr id="23" name="Text Placeholder 11">
            <a:extLst>
              <a:ext uri="{FF2B5EF4-FFF2-40B4-BE49-F238E27FC236}">
                <a16:creationId xmlns:a16="http://schemas.microsoft.com/office/drawing/2014/main" id="{130B9E51-E0C5-4A35-BEE4-403EC90B9495}"/>
              </a:ext>
            </a:extLst>
          </p:cNvPr>
          <p:cNvSpPr>
            <a:spLocks noGrp="1"/>
          </p:cNvSpPr>
          <p:nvPr>
            <p:ph type="body" sz="quarter" idx="28" hasCustomPrompt="1"/>
          </p:nvPr>
        </p:nvSpPr>
        <p:spPr>
          <a:xfrm>
            <a:off x="7230599" y="3517930"/>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Category Description</a:t>
            </a:r>
            <a:endParaRPr lang="ru-RU"/>
          </a:p>
        </p:txBody>
      </p:sp>
      <p:sp>
        <p:nvSpPr>
          <p:cNvPr id="24" name="Text Placeholder 2">
            <a:extLst>
              <a:ext uri="{FF2B5EF4-FFF2-40B4-BE49-F238E27FC236}">
                <a16:creationId xmlns:a16="http://schemas.microsoft.com/office/drawing/2014/main" id="{D5BEF9D2-60F1-4384-BF4C-DCE3EDF0F3A5}"/>
              </a:ext>
            </a:extLst>
          </p:cNvPr>
          <p:cNvSpPr>
            <a:spLocks noGrp="1"/>
          </p:cNvSpPr>
          <p:nvPr>
            <p:ph type="body" idx="29" hasCustomPrompt="1"/>
          </p:nvPr>
        </p:nvSpPr>
        <p:spPr>
          <a:xfrm>
            <a:off x="7230599" y="4382409"/>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$ 1,500,000</a:t>
            </a:r>
          </a:p>
        </p:txBody>
      </p:sp>
      <p:sp>
        <p:nvSpPr>
          <p:cNvPr id="25" name="Text Placeholder 11">
            <a:extLst>
              <a:ext uri="{FF2B5EF4-FFF2-40B4-BE49-F238E27FC236}">
                <a16:creationId xmlns:a16="http://schemas.microsoft.com/office/drawing/2014/main" id="{7F998711-69B2-43A8-A7D8-E7A288289C37}"/>
              </a:ext>
            </a:extLst>
          </p:cNvPr>
          <p:cNvSpPr>
            <a:spLocks noGrp="1"/>
          </p:cNvSpPr>
          <p:nvPr>
            <p:ph type="body" sz="quarter" idx="30" hasCustomPrompt="1"/>
          </p:nvPr>
        </p:nvSpPr>
        <p:spPr>
          <a:xfrm>
            <a:off x="7230599" y="4767500"/>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Category Description</a:t>
            </a:r>
            <a:endParaRPr lang="ru-RU"/>
          </a:p>
        </p:txBody>
      </p:sp>
      <p:sp>
        <p:nvSpPr>
          <p:cNvPr id="26" name="Text Placeholder 2">
            <a:extLst>
              <a:ext uri="{FF2B5EF4-FFF2-40B4-BE49-F238E27FC236}">
                <a16:creationId xmlns:a16="http://schemas.microsoft.com/office/drawing/2014/main" id="{57B47401-961F-4A4C-8D84-D03D8A8BE7FB}"/>
              </a:ext>
            </a:extLst>
          </p:cNvPr>
          <p:cNvSpPr>
            <a:spLocks noGrp="1"/>
          </p:cNvSpPr>
          <p:nvPr>
            <p:ph type="body" idx="31" hasCustomPrompt="1"/>
          </p:nvPr>
        </p:nvSpPr>
        <p:spPr>
          <a:xfrm>
            <a:off x="9664979" y="1868634"/>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$ 1,500,000</a:t>
            </a:r>
          </a:p>
        </p:txBody>
      </p:sp>
      <p:sp>
        <p:nvSpPr>
          <p:cNvPr id="27" name="Text Placeholder 11">
            <a:extLst>
              <a:ext uri="{FF2B5EF4-FFF2-40B4-BE49-F238E27FC236}">
                <a16:creationId xmlns:a16="http://schemas.microsoft.com/office/drawing/2014/main" id="{ED948BF1-3892-42AB-AEF7-4A687A9AE9F7}"/>
              </a:ext>
            </a:extLst>
          </p:cNvPr>
          <p:cNvSpPr>
            <a:spLocks noGrp="1"/>
          </p:cNvSpPr>
          <p:nvPr>
            <p:ph type="body" sz="quarter" idx="32" hasCustomPrompt="1"/>
          </p:nvPr>
        </p:nvSpPr>
        <p:spPr>
          <a:xfrm>
            <a:off x="9664979" y="2253725"/>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Category Description</a:t>
            </a:r>
            <a:endParaRPr lang="ru-RU"/>
          </a:p>
        </p:txBody>
      </p:sp>
      <p:sp>
        <p:nvSpPr>
          <p:cNvPr id="28" name="Text Placeholder 2">
            <a:extLst>
              <a:ext uri="{FF2B5EF4-FFF2-40B4-BE49-F238E27FC236}">
                <a16:creationId xmlns:a16="http://schemas.microsoft.com/office/drawing/2014/main" id="{C9C37FED-20A3-48CB-B63E-181FBBF8F3CA}"/>
              </a:ext>
            </a:extLst>
          </p:cNvPr>
          <p:cNvSpPr>
            <a:spLocks noGrp="1"/>
          </p:cNvSpPr>
          <p:nvPr>
            <p:ph type="body" idx="33" hasCustomPrompt="1"/>
          </p:nvPr>
        </p:nvSpPr>
        <p:spPr>
          <a:xfrm>
            <a:off x="9664979" y="3132839"/>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$ 1,500,000</a:t>
            </a:r>
          </a:p>
        </p:txBody>
      </p:sp>
      <p:sp>
        <p:nvSpPr>
          <p:cNvPr id="29" name="Text Placeholder 11">
            <a:extLst>
              <a:ext uri="{FF2B5EF4-FFF2-40B4-BE49-F238E27FC236}">
                <a16:creationId xmlns:a16="http://schemas.microsoft.com/office/drawing/2014/main" id="{7C32AD82-37DD-4D41-8921-3CBF761FEB0F}"/>
              </a:ext>
            </a:extLst>
          </p:cNvPr>
          <p:cNvSpPr>
            <a:spLocks noGrp="1"/>
          </p:cNvSpPr>
          <p:nvPr>
            <p:ph type="body" sz="quarter" idx="34" hasCustomPrompt="1"/>
          </p:nvPr>
        </p:nvSpPr>
        <p:spPr>
          <a:xfrm>
            <a:off x="9664979" y="3517930"/>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Category Description</a:t>
            </a:r>
            <a:endParaRPr lang="ru-RU"/>
          </a:p>
        </p:txBody>
      </p:sp>
      <p:sp>
        <p:nvSpPr>
          <p:cNvPr id="30" name="Text Placeholder 2">
            <a:extLst>
              <a:ext uri="{FF2B5EF4-FFF2-40B4-BE49-F238E27FC236}">
                <a16:creationId xmlns:a16="http://schemas.microsoft.com/office/drawing/2014/main" id="{73D98E47-00B1-412D-9DBB-62ACC0398C8B}"/>
              </a:ext>
            </a:extLst>
          </p:cNvPr>
          <p:cNvSpPr>
            <a:spLocks noGrp="1"/>
          </p:cNvSpPr>
          <p:nvPr>
            <p:ph type="body" idx="35" hasCustomPrompt="1"/>
          </p:nvPr>
        </p:nvSpPr>
        <p:spPr>
          <a:xfrm>
            <a:off x="9664979" y="4382409"/>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$ 1,500,000</a:t>
            </a:r>
          </a:p>
        </p:txBody>
      </p:sp>
      <p:sp>
        <p:nvSpPr>
          <p:cNvPr id="31" name="Text Placeholder 11">
            <a:extLst>
              <a:ext uri="{FF2B5EF4-FFF2-40B4-BE49-F238E27FC236}">
                <a16:creationId xmlns:a16="http://schemas.microsoft.com/office/drawing/2014/main" id="{A753B197-EDD7-45BA-A120-4C3343A3FC58}"/>
              </a:ext>
            </a:extLst>
          </p:cNvPr>
          <p:cNvSpPr>
            <a:spLocks noGrp="1"/>
          </p:cNvSpPr>
          <p:nvPr>
            <p:ph type="body" sz="quarter" idx="36" hasCustomPrompt="1"/>
          </p:nvPr>
        </p:nvSpPr>
        <p:spPr>
          <a:xfrm>
            <a:off x="9664979" y="4767500"/>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Category Description</a:t>
            </a:r>
            <a:endParaRPr lang="ru-RU"/>
          </a:p>
        </p:txBody>
      </p:sp>
      <p:sp>
        <p:nvSpPr>
          <p:cNvPr id="3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883954038"/>
      </p:ext>
    </p:extLst>
  </p:cSld>
  <p:clrMapOvr>
    <a:masterClrMapping/>
  </p:clrMapOvr>
  <p:extLst>
    <p:ext uri="{DCECCB84-F9BA-43D5-87BE-67443E8EF086}">
      <p15:sldGuideLst xmlns:p15="http://schemas.microsoft.com/office/powerpoint/2012/main">
        <p15:guide id="1" orient="horz" pos="2387">
          <p15:clr>
            <a:srgbClr val="FBAE40"/>
          </p15:clr>
        </p15:guide>
        <p15:guide id="2" pos="279">
          <p15:clr>
            <a:srgbClr val="FBAE40"/>
          </p15:clr>
        </p15:guide>
        <p15:guide id="3" pos="7129">
          <p15:clr>
            <a:srgbClr val="FBAE40"/>
          </p15:clr>
        </p15:guide>
        <p15:guide id="4" pos="7401">
          <p15:clr>
            <a:srgbClr val="FBAE40"/>
          </p15:clr>
        </p15:guide>
        <p15:guide id="5" orient="horz" pos="2115">
          <p15:clr>
            <a:srgbClr val="FBAE40"/>
          </p15:clr>
        </p15:guide>
        <p15:guide id="6" orient="horz" pos="45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6096000" y="457199"/>
            <a:ext cx="5637276" cy="5959476"/>
          </a:xfrm>
        </p:spPr>
        <p:txBody>
          <a:bodyPr anchor="ctr" anchorCtr="0">
            <a:noAutofit/>
          </a:bodyPr>
          <a:lstStyle>
            <a:lvl1pPr marL="0" indent="0" algn="ctr">
              <a:buNone/>
              <a:defRPr/>
            </a:lvl1pPr>
          </a:lstStyle>
          <a:p>
            <a:r>
              <a:rPr lang="en-US"/>
              <a:t>Click icon to add picture</a:t>
            </a:r>
            <a:endParaRPr lang="ru-RU"/>
          </a:p>
        </p:txBody>
      </p:sp>
      <p:sp>
        <p:nvSpPr>
          <p:cNvPr id="2" name="Title 1">
            <a:extLst>
              <a:ext uri="{FF2B5EF4-FFF2-40B4-BE49-F238E27FC236}">
                <a16:creationId xmlns:a16="http://schemas.microsoft.com/office/drawing/2014/main" id="{C6B931B8-6920-4B59-AD28-CB99D1D3F1A4}"/>
              </a:ext>
            </a:extLst>
          </p:cNvPr>
          <p:cNvSpPr>
            <a:spLocks noGrp="1"/>
          </p:cNvSpPr>
          <p:nvPr>
            <p:ph type="title"/>
          </p:nvPr>
        </p:nvSpPr>
        <p:spPr>
          <a:xfrm>
            <a:off x="830127" y="1331139"/>
            <a:ext cx="4584212" cy="1107114"/>
          </a:xfrm>
        </p:spPr>
        <p:txBody>
          <a:bodyPr lIns="36000" tIns="0" rIns="0" bIns="0" anchor="b">
            <a:normAutofit/>
          </a:bodyPr>
          <a:lstStyle>
            <a:lvl1pPr>
              <a:defRPr sz="3600"/>
            </a:lvl1pPr>
          </a:lstStyle>
          <a:p>
            <a:r>
              <a:rPr lang="en-US"/>
              <a:t>Click to edit Master title style</a:t>
            </a:r>
            <a:endParaRPr lang="ru-RU"/>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p:nvPr>
        </p:nvSpPr>
        <p:spPr>
          <a:xfrm>
            <a:off x="830127" y="2545450"/>
            <a:ext cx="4584212"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endParaRPr lang="ru-RU"/>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endParaRPr lang="ru-RU"/>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p:nvPr>
        </p:nvSpPr>
        <p:spPr>
          <a:xfrm>
            <a:off x="830128" y="3300065"/>
            <a:ext cx="4584212" cy="1745768"/>
          </a:xfrm>
        </p:spPr>
        <p:txBody>
          <a:bodyPr lIns="36000" tIns="0" rIns="0" bIns="0">
            <a:noAutofit/>
          </a:bodyPr>
          <a:lstStyle>
            <a:lvl1pPr marL="216000" indent="-216000">
              <a:spcBef>
                <a:spcPts val="600"/>
              </a:spcBef>
              <a:buClr>
                <a:schemeClr val="tx2">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1434177391"/>
      </p:ext>
    </p:extLst>
  </p:cSld>
  <p:clrMapOvr>
    <a:masterClrMapping/>
  </p:clrMapOvr>
  <p:extLst>
    <p:ext uri="{DCECCB84-F9BA-43D5-87BE-67443E8EF086}">
      <p15:sldGuideLst xmlns:p15="http://schemas.microsoft.com/office/powerpoint/2012/main">
        <p15:guide id="5"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7AAF7-F61D-455A-9F21-676480978A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0C127A-B89C-4CC8-AAED-CF51291EE6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37AC4A-18A9-46D9-B65B-C1E241938C53}"/>
              </a:ext>
            </a:extLst>
          </p:cNvPr>
          <p:cNvSpPr>
            <a:spLocks noGrp="1"/>
          </p:cNvSpPr>
          <p:nvPr>
            <p:ph type="dt" sz="half" idx="10"/>
          </p:nvPr>
        </p:nvSpPr>
        <p:spPr/>
        <p:txBody>
          <a:bodyPr/>
          <a:lstStyle/>
          <a:p>
            <a:endParaRPr lang="en-US">
              <a:solidFill>
                <a:srgbClr val="696464"/>
              </a:solidFill>
            </a:endParaRPr>
          </a:p>
        </p:txBody>
      </p:sp>
      <p:sp>
        <p:nvSpPr>
          <p:cNvPr id="5" name="Footer Placeholder 4">
            <a:extLst>
              <a:ext uri="{FF2B5EF4-FFF2-40B4-BE49-F238E27FC236}">
                <a16:creationId xmlns:a16="http://schemas.microsoft.com/office/drawing/2014/main" id="{51AE4FA1-1249-4D80-87A5-647C46AEC230}"/>
              </a:ext>
            </a:extLst>
          </p:cNvPr>
          <p:cNvSpPr>
            <a:spLocks noGrp="1"/>
          </p:cNvSpPr>
          <p:nvPr>
            <p:ph type="ftr" sz="quarter" idx="11"/>
          </p:nvPr>
        </p:nvSpPr>
        <p:spPr/>
        <p:txBody>
          <a:bodyPr/>
          <a:lstStyle/>
          <a:p>
            <a:endParaRPr lang="en-US">
              <a:solidFill>
                <a:srgbClr val="696464"/>
              </a:solidFill>
            </a:endParaRPr>
          </a:p>
        </p:txBody>
      </p:sp>
      <p:sp>
        <p:nvSpPr>
          <p:cNvPr id="6" name="Slide Number Placeholder 5">
            <a:extLst>
              <a:ext uri="{FF2B5EF4-FFF2-40B4-BE49-F238E27FC236}">
                <a16:creationId xmlns:a16="http://schemas.microsoft.com/office/drawing/2014/main" id="{281B7A04-5B3C-41AF-A32C-7E60526EAA14}"/>
              </a:ext>
            </a:extLst>
          </p:cNvPr>
          <p:cNvSpPr>
            <a:spLocks noGrp="1"/>
          </p:cNvSpPr>
          <p:nvPr>
            <p:ph type="sldNum" sz="quarter" idx="12"/>
          </p:nvPr>
        </p:nvSpPr>
        <p:spPr/>
        <p:txBody>
          <a:bodyPr/>
          <a:lstStyle/>
          <a:p>
            <a:fld id="{2F067C6D-D47E-4C31-835D-75207FD20D0F}" type="slidenum">
              <a:rPr lang="en-US" smtClean="0"/>
              <a:pPr/>
              <a:t>‹#›</a:t>
            </a:fld>
            <a:endParaRPr lang="en-US"/>
          </a:p>
        </p:txBody>
      </p:sp>
    </p:spTree>
    <p:extLst>
      <p:ext uri="{BB962C8B-B14F-4D97-AF65-F5344CB8AC3E}">
        <p14:creationId xmlns:p14="http://schemas.microsoft.com/office/powerpoint/2010/main" val="1918783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A9E66CD-99CC-45B1-A15D-3626A6160849}"/>
              </a:ext>
            </a:extLst>
          </p:cNvPr>
          <p:cNvSpPr>
            <a:spLocks noGrp="1"/>
          </p:cNvSpPr>
          <p:nvPr>
            <p:ph type="pic" sz="quarter" idx="13"/>
          </p:nvPr>
        </p:nvSpPr>
        <p:spPr>
          <a:xfrm>
            <a:off x="458724" y="457200"/>
            <a:ext cx="11274552" cy="5943600"/>
          </a:xfrm>
          <a:noFill/>
        </p:spPr>
        <p:txBody>
          <a:bodyPr anchor="ctr" anchorCtr="0">
            <a:noAutofit/>
          </a:bodyPr>
          <a:lstStyle>
            <a:lvl1pPr marL="0" indent="0" algn="ctr">
              <a:buNone/>
              <a:defRPr/>
            </a:lvl1pPr>
          </a:lstStyle>
          <a:p>
            <a:r>
              <a:rPr lang="en-US"/>
              <a:t>Click icon to add picture</a:t>
            </a:r>
            <a:endParaRPr lang="ru-RU"/>
          </a:p>
        </p:txBody>
      </p:sp>
      <p:sp>
        <p:nvSpPr>
          <p:cNvPr id="15" name="Picture Placeholder 14">
            <a:extLst>
              <a:ext uri="{FF2B5EF4-FFF2-40B4-BE49-F238E27FC236}">
                <a16:creationId xmlns:a16="http://schemas.microsoft.com/office/drawing/2014/main" id="{CF15D4B3-A0CD-4C14-BB5E-CB9859BD8A51}"/>
              </a:ext>
            </a:extLst>
          </p:cNvPr>
          <p:cNvSpPr>
            <a:spLocks noGrp="1"/>
          </p:cNvSpPr>
          <p:nvPr>
            <p:ph type="pic" sz="quarter" idx="14"/>
          </p:nvPr>
        </p:nvSpPr>
        <p:spPr>
          <a:xfrm>
            <a:off x="5364480" y="1746127"/>
            <a:ext cx="1463040" cy="987552"/>
          </a:xfrm>
        </p:spPr>
        <p:txBody>
          <a:bodyPr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a16="http://schemas.microsoft.com/office/drawing/2014/main" id="{AC829233-8E4C-4046-85BB-5166B8A721AE}"/>
              </a:ext>
            </a:extLst>
          </p:cNvPr>
          <p:cNvSpPr>
            <a:spLocks noGrp="1"/>
          </p:cNvSpPr>
          <p:nvPr>
            <p:ph type="ctrTitle"/>
          </p:nvPr>
        </p:nvSpPr>
        <p:spPr>
          <a:xfrm>
            <a:off x="458724" y="3252538"/>
            <a:ext cx="11274552" cy="1348720"/>
          </a:xfrm>
          <a:solidFill>
            <a:schemeClr val="bg1">
              <a:alpha val="60000"/>
            </a:schemeClr>
          </a:solidFill>
        </p:spPr>
        <p:txBody>
          <a:bodyPr anchor="ctr" anchorCtr="0">
            <a:normAutofit/>
          </a:bodyPr>
          <a:lstStyle>
            <a:lvl1pPr algn="ctr">
              <a:defRPr sz="5500"/>
            </a:lvl1pPr>
          </a:lstStyle>
          <a:p>
            <a:r>
              <a:rPr lang="en-US"/>
              <a:t>Click to edit Master title style</a:t>
            </a:r>
            <a:endParaRPr lang="ru-RU"/>
          </a:p>
        </p:txBody>
      </p:sp>
      <p:sp>
        <p:nvSpPr>
          <p:cNvPr id="3" name="Subtitle 2">
            <a:extLst>
              <a:ext uri="{FF2B5EF4-FFF2-40B4-BE49-F238E27FC236}">
                <a16:creationId xmlns:a16="http://schemas.microsoft.com/office/drawing/2014/main" id="{C6A507DE-4CA5-4E76-8450-4125151EB335}"/>
              </a:ext>
            </a:extLst>
          </p:cNvPr>
          <p:cNvSpPr>
            <a:spLocks noGrp="1"/>
          </p:cNvSpPr>
          <p:nvPr>
            <p:ph type="subTitle" idx="1"/>
          </p:nvPr>
        </p:nvSpPr>
        <p:spPr>
          <a:xfrm>
            <a:off x="458724" y="4601258"/>
            <a:ext cx="11274552" cy="1799542"/>
          </a:xfrm>
          <a:solidFill>
            <a:schemeClr val="tx1">
              <a:alpha val="90000"/>
            </a:schemeClr>
          </a:solidFill>
        </p:spPr>
        <p:txBody>
          <a:bodyPr tIns="252000" anchor="t" anchorCtr="0">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16" name="Text Placeholder 12">
            <a:extLst>
              <a:ext uri="{FF2B5EF4-FFF2-40B4-BE49-F238E27FC236}">
                <a16:creationId xmlns:a16="http://schemas.microsoft.com/office/drawing/2014/main" id="{06F64230-8502-4625-8B46-56604589314C}"/>
              </a:ext>
            </a:extLst>
          </p:cNvPr>
          <p:cNvSpPr>
            <a:spLocks noGrp="1"/>
          </p:cNvSpPr>
          <p:nvPr>
            <p:ph type="body" sz="quarter" idx="15" hasCustomPrompt="1"/>
          </p:nvPr>
        </p:nvSpPr>
        <p:spPr>
          <a:xfrm>
            <a:off x="1926767" y="5400675"/>
            <a:ext cx="1800225"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a:t>Email:</a:t>
            </a:r>
            <a:endParaRPr lang="ru-RU"/>
          </a:p>
        </p:txBody>
      </p:sp>
      <p:sp>
        <p:nvSpPr>
          <p:cNvPr id="18" name="Text Placeholder 16">
            <a:extLst>
              <a:ext uri="{FF2B5EF4-FFF2-40B4-BE49-F238E27FC236}">
                <a16:creationId xmlns:a16="http://schemas.microsoft.com/office/drawing/2014/main" id="{1B08C5A6-5B1B-4D50-A772-24B26B7B80B5}"/>
              </a:ext>
            </a:extLst>
          </p:cNvPr>
          <p:cNvSpPr>
            <a:spLocks noGrp="1"/>
          </p:cNvSpPr>
          <p:nvPr>
            <p:ph type="body" sz="quarter" idx="16" hasCustomPrompt="1"/>
          </p:nvPr>
        </p:nvSpPr>
        <p:spPr>
          <a:xfrm>
            <a:off x="1134879" y="5695950"/>
            <a:ext cx="3384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r>
              <a:rPr lang="en-US" err="1"/>
              <a:t>victoria@fabrikam.com</a:t>
            </a:r>
            <a:endParaRPr lang="ru-RU"/>
          </a:p>
        </p:txBody>
      </p:sp>
      <p:sp>
        <p:nvSpPr>
          <p:cNvPr id="21" name="Text Placeholder 12">
            <a:extLst>
              <a:ext uri="{FF2B5EF4-FFF2-40B4-BE49-F238E27FC236}">
                <a16:creationId xmlns:a16="http://schemas.microsoft.com/office/drawing/2014/main" id="{5C49BB1D-A8D4-4E41-8A43-F84FDE9EE624}"/>
              </a:ext>
            </a:extLst>
          </p:cNvPr>
          <p:cNvSpPr>
            <a:spLocks noGrp="1"/>
          </p:cNvSpPr>
          <p:nvPr>
            <p:ph type="body" sz="quarter" idx="17" hasCustomPrompt="1"/>
          </p:nvPr>
        </p:nvSpPr>
        <p:spPr>
          <a:xfrm>
            <a:off x="5312303" y="5400284"/>
            <a:ext cx="1800225"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a:t>Phone:</a:t>
            </a:r>
            <a:endParaRPr lang="ru-RU"/>
          </a:p>
        </p:txBody>
      </p:sp>
      <p:sp>
        <p:nvSpPr>
          <p:cNvPr id="22" name="Text Placeholder 16">
            <a:extLst>
              <a:ext uri="{FF2B5EF4-FFF2-40B4-BE49-F238E27FC236}">
                <a16:creationId xmlns:a16="http://schemas.microsoft.com/office/drawing/2014/main" id="{DD82CF91-0C32-4E77-9CBF-A777B27493CC}"/>
              </a:ext>
            </a:extLst>
          </p:cNvPr>
          <p:cNvSpPr>
            <a:spLocks noGrp="1"/>
          </p:cNvSpPr>
          <p:nvPr>
            <p:ph type="body" sz="quarter" idx="18" hasCustomPrompt="1"/>
          </p:nvPr>
        </p:nvSpPr>
        <p:spPr>
          <a:xfrm>
            <a:off x="4862415" y="5695559"/>
            <a:ext cx="2700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r>
              <a:rPr lang="en-US"/>
              <a:t>404-555-0115</a:t>
            </a:r>
            <a:endParaRPr lang="ru-RU"/>
          </a:p>
        </p:txBody>
      </p:sp>
      <p:sp>
        <p:nvSpPr>
          <p:cNvPr id="11" name="Text Placeholder 12">
            <a:extLst>
              <a:ext uri="{FF2B5EF4-FFF2-40B4-BE49-F238E27FC236}">
                <a16:creationId xmlns:a16="http://schemas.microsoft.com/office/drawing/2014/main" id="{EF7B6245-3D6D-418F-83D6-C8DE0293CCED}"/>
              </a:ext>
            </a:extLst>
          </p:cNvPr>
          <p:cNvSpPr>
            <a:spLocks noGrp="1"/>
          </p:cNvSpPr>
          <p:nvPr>
            <p:ph type="body" sz="quarter" idx="19" hasCustomPrompt="1"/>
          </p:nvPr>
        </p:nvSpPr>
        <p:spPr>
          <a:xfrm>
            <a:off x="8456571" y="5400284"/>
            <a:ext cx="1800225"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a:t>Website:</a:t>
            </a:r>
            <a:endParaRPr lang="ru-RU"/>
          </a:p>
        </p:txBody>
      </p:sp>
      <p:sp>
        <p:nvSpPr>
          <p:cNvPr id="12" name="Text Placeholder 16">
            <a:extLst>
              <a:ext uri="{FF2B5EF4-FFF2-40B4-BE49-F238E27FC236}">
                <a16:creationId xmlns:a16="http://schemas.microsoft.com/office/drawing/2014/main" id="{9410B445-6FE4-4773-A905-61A2C5C69B72}"/>
              </a:ext>
            </a:extLst>
          </p:cNvPr>
          <p:cNvSpPr>
            <a:spLocks noGrp="1"/>
          </p:cNvSpPr>
          <p:nvPr>
            <p:ph type="body" sz="quarter" idx="20" hasCustomPrompt="1"/>
          </p:nvPr>
        </p:nvSpPr>
        <p:spPr>
          <a:xfrm>
            <a:off x="7736683" y="5695559"/>
            <a:ext cx="3240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www.fabrikam.com</a:t>
            </a:r>
            <a:endParaRPr lang="ru-RU"/>
          </a:p>
        </p:txBody>
      </p:sp>
    </p:spTree>
    <p:extLst>
      <p:ext uri="{BB962C8B-B14F-4D97-AF65-F5344CB8AC3E}">
        <p14:creationId xmlns:p14="http://schemas.microsoft.com/office/powerpoint/2010/main" val="595645861"/>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99E0FDC-7174-4CCC-8759-832F13BB97E3}"/>
              </a:ext>
            </a:extLst>
          </p:cNvPr>
          <p:cNvSpPr/>
          <p:nvPr userDrawn="1"/>
        </p:nvSpPr>
        <p:spPr>
          <a:xfrm>
            <a:off x="6120456" y="2371154"/>
            <a:ext cx="5165454" cy="14904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Rectangle 27">
            <a:extLst>
              <a:ext uri="{FF2B5EF4-FFF2-40B4-BE49-F238E27FC236}">
                <a16:creationId xmlns:a16="http://schemas.microsoft.com/office/drawing/2014/main" id="{42C8867A-E08C-4237-858A-8806988D6BFB}"/>
              </a:ext>
            </a:extLst>
          </p:cNvPr>
          <p:cNvSpPr/>
          <p:nvPr userDrawn="1"/>
        </p:nvSpPr>
        <p:spPr>
          <a:xfrm>
            <a:off x="906089" y="1804226"/>
            <a:ext cx="5214367" cy="20574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45" name="Text Placeholder 2">
            <a:extLst>
              <a:ext uri="{FF2B5EF4-FFF2-40B4-BE49-F238E27FC236}">
                <a16:creationId xmlns:a16="http://schemas.microsoft.com/office/drawing/2014/main" id="{E6BA5EAA-9D1F-41A8-B061-8C18B61C4F65}"/>
              </a:ext>
            </a:extLst>
          </p:cNvPr>
          <p:cNvSpPr>
            <a:spLocks noGrp="1"/>
          </p:cNvSpPr>
          <p:nvPr>
            <p:ph type="body" idx="1" hasCustomPrompt="1"/>
          </p:nvPr>
        </p:nvSpPr>
        <p:spPr>
          <a:xfrm>
            <a:off x="2046857" y="4156047"/>
            <a:ext cx="3276000" cy="385091"/>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46" name="Text Placeholder 11">
            <a:extLst>
              <a:ext uri="{FF2B5EF4-FFF2-40B4-BE49-F238E27FC236}">
                <a16:creationId xmlns:a16="http://schemas.microsoft.com/office/drawing/2014/main" id="{60E8EB22-EE54-4319-BFD9-B51D4D584ADF}"/>
              </a:ext>
            </a:extLst>
          </p:cNvPr>
          <p:cNvSpPr>
            <a:spLocks noGrp="1"/>
          </p:cNvSpPr>
          <p:nvPr>
            <p:ph type="body" sz="quarter" idx="13"/>
          </p:nvPr>
        </p:nvSpPr>
        <p:spPr>
          <a:xfrm>
            <a:off x="2046857" y="4541138"/>
            <a:ext cx="3276000" cy="1036067"/>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a:p>
            <a:pPr lvl="1"/>
            <a:r>
              <a:rPr lang="en-US"/>
              <a:t>Second level</a:t>
            </a:r>
          </a:p>
        </p:txBody>
      </p:sp>
      <p:sp>
        <p:nvSpPr>
          <p:cNvPr id="12" name="Picture Placeholder 11">
            <a:extLst>
              <a:ext uri="{FF2B5EF4-FFF2-40B4-BE49-F238E27FC236}">
                <a16:creationId xmlns:a16="http://schemas.microsoft.com/office/drawing/2014/main" id="{50604DC3-2547-4A5A-8AF8-1051ADC267D3}"/>
              </a:ext>
            </a:extLst>
          </p:cNvPr>
          <p:cNvSpPr>
            <a:spLocks noGrp="1"/>
          </p:cNvSpPr>
          <p:nvPr>
            <p:ph type="pic" sz="quarter" idx="25"/>
          </p:nvPr>
        </p:nvSpPr>
        <p:spPr>
          <a:xfrm>
            <a:off x="908006" y="4238758"/>
            <a:ext cx="960120" cy="961200"/>
          </a:xfrm>
        </p:spPr>
        <p:txBody>
          <a:bodyPr anchor="ctr" anchorCtr="0">
            <a:noAutofit/>
          </a:bodyPr>
          <a:lstStyle>
            <a:lvl1pPr marL="0" indent="0" algn="ctr">
              <a:buNone/>
              <a:defRPr sz="1800">
                <a:solidFill>
                  <a:schemeClr val="tx1"/>
                </a:solidFill>
              </a:defRPr>
            </a:lvl1pPr>
          </a:lstStyle>
          <a:p>
            <a:r>
              <a:rPr lang="en-US"/>
              <a:t>Click icon to add picture</a:t>
            </a:r>
            <a:endParaRPr lang="ru-RU"/>
          </a:p>
        </p:txBody>
      </p:sp>
      <p:sp>
        <p:nvSpPr>
          <p:cNvPr id="50" name="Text Placeholder 2">
            <a:extLst>
              <a:ext uri="{FF2B5EF4-FFF2-40B4-BE49-F238E27FC236}">
                <a16:creationId xmlns:a16="http://schemas.microsoft.com/office/drawing/2014/main" id="{D5CAA23C-172B-4B6C-BB10-4F4DB6CFD19B}"/>
              </a:ext>
            </a:extLst>
          </p:cNvPr>
          <p:cNvSpPr>
            <a:spLocks noGrp="1"/>
          </p:cNvSpPr>
          <p:nvPr>
            <p:ph type="body" idx="29" hasCustomPrompt="1"/>
          </p:nvPr>
        </p:nvSpPr>
        <p:spPr>
          <a:xfrm>
            <a:off x="7259308" y="4156047"/>
            <a:ext cx="3276000" cy="334919"/>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51" name="Text Placeholder 11">
            <a:extLst>
              <a:ext uri="{FF2B5EF4-FFF2-40B4-BE49-F238E27FC236}">
                <a16:creationId xmlns:a16="http://schemas.microsoft.com/office/drawing/2014/main" id="{5873C0A4-108E-4DD1-A604-311D061489DF}"/>
              </a:ext>
            </a:extLst>
          </p:cNvPr>
          <p:cNvSpPr>
            <a:spLocks noGrp="1"/>
          </p:cNvSpPr>
          <p:nvPr>
            <p:ph type="body" sz="quarter" idx="30"/>
          </p:nvPr>
        </p:nvSpPr>
        <p:spPr>
          <a:xfrm>
            <a:off x="7259308" y="4541138"/>
            <a:ext cx="3276000" cy="1036067"/>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a:p>
            <a:pPr lvl="1"/>
            <a:r>
              <a:rPr lang="en-US"/>
              <a:t>Second level</a:t>
            </a:r>
          </a:p>
        </p:txBody>
      </p:sp>
      <p:sp>
        <p:nvSpPr>
          <p:cNvPr id="52" name="Picture Placeholder 11">
            <a:extLst>
              <a:ext uri="{FF2B5EF4-FFF2-40B4-BE49-F238E27FC236}">
                <a16:creationId xmlns:a16="http://schemas.microsoft.com/office/drawing/2014/main" id="{FA4996C0-7B37-42C4-BDFF-F0C54D4A88C9}"/>
              </a:ext>
            </a:extLst>
          </p:cNvPr>
          <p:cNvSpPr>
            <a:spLocks noGrp="1"/>
          </p:cNvSpPr>
          <p:nvPr>
            <p:ph type="pic" sz="quarter" idx="31"/>
          </p:nvPr>
        </p:nvSpPr>
        <p:spPr>
          <a:xfrm>
            <a:off x="6120457" y="4238758"/>
            <a:ext cx="960120" cy="961200"/>
          </a:xfrm>
        </p:spPr>
        <p:txBody>
          <a:bodyPr anchor="ctr" anchorCtr="0">
            <a:noAutofit/>
          </a:bodyPr>
          <a:lstStyle>
            <a:lvl1pPr marL="0" indent="0" algn="ctr">
              <a:buNone/>
              <a:defRPr sz="1800">
                <a:solidFill>
                  <a:schemeClr val="tx1"/>
                </a:solidFill>
              </a:defRPr>
            </a:lvl1pPr>
          </a:lstStyle>
          <a:p>
            <a:r>
              <a:rPr lang="en-US"/>
              <a:t>Click icon to add picture</a:t>
            </a:r>
            <a:endParaRPr lang="ru-RU"/>
          </a:p>
        </p:txBody>
      </p:sp>
      <p:sp>
        <p:nvSpPr>
          <p:cNvPr id="29" name="Text Placeholder 11">
            <a:extLst>
              <a:ext uri="{FF2B5EF4-FFF2-40B4-BE49-F238E27FC236}">
                <a16:creationId xmlns:a16="http://schemas.microsoft.com/office/drawing/2014/main" id="{0601F736-3A21-4DC5-AFCA-F1729A2547A0}"/>
              </a:ext>
            </a:extLst>
          </p:cNvPr>
          <p:cNvSpPr>
            <a:spLocks noGrp="1"/>
          </p:cNvSpPr>
          <p:nvPr>
            <p:ph type="body" sz="quarter" idx="32"/>
          </p:nvPr>
        </p:nvSpPr>
        <p:spPr>
          <a:xfrm>
            <a:off x="1299280" y="2177705"/>
            <a:ext cx="4403527" cy="1315520"/>
          </a:xfrm>
        </p:spPr>
        <p:txBody>
          <a:bodyPr lIns="36000" tIns="0" rIns="0" bIns="0">
            <a:normAutofit/>
          </a:bodyPr>
          <a:lstStyle>
            <a:lvl1pPr marL="0" indent="0">
              <a:spcBef>
                <a:spcPts val="600"/>
              </a:spcBef>
              <a:buClr>
                <a:schemeClr val="bg2"/>
              </a:buClr>
              <a:buSzPct val="125000"/>
              <a:buFont typeface="Wingdings" panose="05000000000000000000" pitchFamily="2" charset="2"/>
              <a:buNone/>
              <a:defRPr sz="1400">
                <a:solidFill>
                  <a:schemeClr val="tx1"/>
                </a:solidFill>
              </a:defRPr>
            </a:lvl1pPr>
            <a:lvl2pPr marL="0" indent="0">
              <a:spcBef>
                <a:spcPts val="600"/>
              </a:spcBef>
              <a:buClr>
                <a:schemeClr val="bg2"/>
              </a:buClr>
              <a:buSzPct val="125000"/>
              <a:buFont typeface="Wingdings" panose="05000000000000000000" pitchFamily="2" charset="2"/>
              <a:buNone/>
              <a:defRPr sz="1400">
                <a:solidFill>
                  <a:schemeClr val="tx1"/>
                </a:solidFill>
              </a:defRPr>
            </a:lvl2pPr>
          </a:lstStyle>
          <a:p>
            <a:pPr lvl="0"/>
            <a:r>
              <a:rPr lang="en-US"/>
              <a:t>Edit Master text styles</a:t>
            </a:r>
          </a:p>
          <a:p>
            <a:pPr lvl="1"/>
            <a:r>
              <a:rPr lang="en-US"/>
              <a:t>Second level</a:t>
            </a:r>
          </a:p>
        </p:txBody>
      </p:sp>
      <p:sp>
        <p:nvSpPr>
          <p:cNvPr id="30" name="Text Placeholder 11">
            <a:extLst>
              <a:ext uri="{FF2B5EF4-FFF2-40B4-BE49-F238E27FC236}">
                <a16:creationId xmlns:a16="http://schemas.microsoft.com/office/drawing/2014/main" id="{96A341BE-3657-48DB-B26D-8D13FDC44D02}"/>
              </a:ext>
            </a:extLst>
          </p:cNvPr>
          <p:cNvSpPr>
            <a:spLocks noGrp="1"/>
          </p:cNvSpPr>
          <p:nvPr>
            <p:ph type="body" sz="quarter" idx="34"/>
          </p:nvPr>
        </p:nvSpPr>
        <p:spPr>
          <a:xfrm>
            <a:off x="6467060" y="2740330"/>
            <a:ext cx="4425658" cy="752895"/>
          </a:xfrm>
        </p:spPr>
        <p:txBody>
          <a:bodyPr lIns="36000" tIns="0" rIns="0" bIns="0">
            <a:normAutofit/>
          </a:bodyPr>
          <a:lstStyle>
            <a:lvl1pPr marL="0" indent="0">
              <a:spcBef>
                <a:spcPts val="600"/>
              </a:spcBef>
              <a:buClr>
                <a:schemeClr val="accent1"/>
              </a:buClr>
              <a:buSzPct val="125000"/>
              <a:buFont typeface="Wingdings" panose="05000000000000000000" pitchFamily="2" charset="2"/>
              <a:buNone/>
              <a:defRPr sz="1400">
                <a:solidFill>
                  <a:schemeClr val="tx1"/>
                </a:solidFill>
              </a:defRPr>
            </a:lvl1pPr>
            <a:lvl2pPr marL="0" indent="0">
              <a:spcBef>
                <a:spcPts val="600"/>
              </a:spcBef>
              <a:buClr>
                <a:schemeClr val="accent1"/>
              </a:buClr>
              <a:buSzPct val="125000"/>
              <a:buFont typeface="Wingdings" panose="05000000000000000000" pitchFamily="2" charset="2"/>
              <a:buNone/>
              <a:defRPr sz="1400">
                <a:solidFill>
                  <a:schemeClr val="tx1"/>
                </a:solidFill>
              </a:defRPr>
            </a:lvl2pPr>
          </a:lstStyle>
          <a:p>
            <a:pPr lvl="0"/>
            <a:r>
              <a:rPr lang="en-US"/>
              <a:t>Edit Master text styles</a:t>
            </a:r>
          </a:p>
          <a:p>
            <a:pPr lvl="1"/>
            <a:r>
              <a:rPr lang="en-US"/>
              <a:t>Second level</a:t>
            </a:r>
          </a:p>
        </p:txBody>
      </p:sp>
      <p:sp>
        <p:nvSpPr>
          <p:cNvPr id="17" name="Picture Placeholder 11">
            <a:extLst>
              <a:ext uri="{FF2B5EF4-FFF2-40B4-BE49-F238E27FC236}">
                <a16:creationId xmlns:a16="http://schemas.microsoft.com/office/drawing/2014/main" id="{48D7F0F9-4118-4257-9D45-A5772C2110D7}"/>
              </a:ext>
            </a:extLst>
          </p:cNvPr>
          <p:cNvSpPr>
            <a:spLocks noGrp="1"/>
          </p:cNvSpPr>
          <p:nvPr>
            <p:ph type="pic" sz="quarter" idx="3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25365727"/>
      </p:ext>
    </p:extLst>
  </p:cSld>
  <p:clrMapOvr>
    <a:masterClrMapping/>
  </p:clrMapOvr>
  <p:extLst>
    <p:ext uri="{DCECCB84-F9BA-43D5-87BE-67443E8EF086}">
      <p15:sldGuideLst xmlns:p15="http://schemas.microsoft.com/office/powerpoint/2012/main">
        <p15:guide id="1" orient="horz" pos="2387">
          <p15:clr>
            <a:srgbClr val="FBAE40"/>
          </p15:clr>
        </p15:guide>
        <p15:guide id="2" pos="279">
          <p15:clr>
            <a:srgbClr val="FBAE40"/>
          </p15:clr>
        </p15:guide>
        <p15:guide id="3" pos="7129">
          <p15:clr>
            <a:srgbClr val="FBAE40"/>
          </p15:clr>
        </p15:guide>
        <p15:guide id="4" pos="7401">
          <p15:clr>
            <a:srgbClr val="FBAE40"/>
          </p15:clr>
        </p15:guide>
        <p15:guide id="5" orient="horz" pos="2115">
          <p15:clr>
            <a:srgbClr val="FBAE40"/>
          </p15:clr>
        </p15:guide>
        <p15:guide id="6"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Layou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6096000" y="457199"/>
            <a:ext cx="5637276" cy="5959476"/>
          </a:xfrm>
        </p:spPr>
        <p:txBody>
          <a:bodyPr anchor="ctr" anchorCtr="0">
            <a:noAutofit/>
          </a:bodyPr>
          <a:lstStyle>
            <a:lvl1pPr marL="0" indent="0" algn="ctr">
              <a:buNone/>
              <a:defRPr/>
            </a:lvl1pPr>
          </a:lstStyle>
          <a:p>
            <a:r>
              <a:rPr lang="en-US"/>
              <a:t>Click icon to add picture</a:t>
            </a:r>
            <a:endParaRPr lang="ru-RU"/>
          </a:p>
        </p:txBody>
      </p:sp>
      <p:sp>
        <p:nvSpPr>
          <p:cNvPr id="2" name="Title 1">
            <a:extLst>
              <a:ext uri="{FF2B5EF4-FFF2-40B4-BE49-F238E27FC236}">
                <a16:creationId xmlns:a16="http://schemas.microsoft.com/office/drawing/2014/main" id="{C6B931B8-6920-4B59-AD28-CB99D1D3F1A4}"/>
              </a:ext>
            </a:extLst>
          </p:cNvPr>
          <p:cNvSpPr>
            <a:spLocks noGrp="1"/>
          </p:cNvSpPr>
          <p:nvPr>
            <p:ph type="title" hasCustomPrompt="1"/>
          </p:nvPr>
        </p:nvSpPr>
        <p:spPr>
          <a:xfrm>
            <a:off x="830127" y="691751"/>
            <a:ext cx="4584212" cy="540001"/>
          </a:xfrm>
        </p:spPr>
        <p:txBody>
          <a:bodyPr lIns="36000" tIns="0" rIns="0" bIns="0" anchor="b">
            <a:normAutofit/>
          </a:bodyPr>
          <a:lstStyle>
            <a:lvl1pPr>
              <a:defRPr sz="3600"/>
            </a:lvl1pPr>
          </a:lstStyle>
          <a:p>
            <a:r>
              <a:rPr lang="en-US"/>
              <a:t>Title Here</a:t>
            </a:r>
            <a:endParaRPr lang="ru-RU"/>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p:nvPr>
        </p:nvSpPr>
        <p:spPr>
          <a:xfrm>
            <a:off x="830127" y="1326250"/>
            <a:ext cx="4584212" cy="1353312"/>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endParaRPr lang="ru-RU"/>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endParaRPr lang="ru-RU"/>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p:nvPr>
        </p:nvSpPr>
        <p:spPr>
          <a:xfrm>
            <a:off x="830128" y="2893665"/>
            <a:ext cx="4584212" cy="1538635"/>
          </a:xfrm>
        </p:spPr>
        <p:txBody>
          <a:bodyPr lIns="36000" tIns="0" rIns="0" bIns="0">
            <a:normAutofit/>
          </a:bodyPr>
          <a:lstStyle>
            <a:lvl1pPr marL="0" indent="0">
              <a:spcBef>
                <a:spcPts val="600"/>
              </a:spcBef>
              <a:buClr>
                <a:schemeClr val="bg2"/>
              </a:buClr>
              <a:buSzPct val="125000"/>
              <a:buFont typeface="Wingdings" panose="05000000000000000000" pitchFamily="2" charset="2"/>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2">
            <a:extLst>
              <a:ext uri="{FF2B5EF4-FFF2-40B4-BE49-F238E27FC236}">
                <a16:creationId xmlns:a16="http://schemas.microsoft.com/office/drawing/2014/main" id="{D5E90A1C-4042-4F0F-BBF6-19CE0BDB72BB}"/>
              </a:ext>
            </a:extLst>
          </p:cNvPr>
          <p:cNvSpPr>
            <a:spLocks noGrp="1"/>
          </p:cNvSpPr>
          <p:nvPr>
            <p:ph type="body" idx="17"/>
          </p:nvPr>
        </p:nvSpPr>
        <p:spPr>
          <a:xfrm>
            <a:off x="846601" y="4579181"/>
            <a:ext cx="4584212" cy="1097719"/>
          </a:xfrm>
        </p:spPr>
        <p:txBody>
          <a:bodyPr lIns="36000" tIns="0" rIns="0" bIns="0">
            <a:normAutofit/>
          </a:bodyPr>
          <a:lstStyle>
            <a:lvl1pPr marL="171450" indent="-171450">
              <a:spcBef>
                <a:spcPts val="600"/>
              </a:spcBef>
              <a:buClr>
                <a:schemeClr val="tx2">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149713002"/>
      </p:ext>
    </p:extLst>
  </p:cSld>
  <p:clrMapOvr>
    <a:masterClrMapping/>
  </p:clrMapOvr>
  <p:extLst>
    <p:ext uri="{DCECCB84-F9BA-43D5-87BE-67443E8EF086}">
      <p15:sldGuideLst xmlns:p15="http://schemas.microsoft.com/office/powerpoint/2012/main">
        <p15:guide id="1" orient="horz" pos="4042">
          <p15:clr>
            <a:srgbClr val="FBAE40"/>
          </p15:clr>
        </p15:guide>
        <p15:guide id="2" pos="506">
          <p15:clr>
            <a:srgbClr val="FBAE40"/>
          </p15:clr>
        </p15:guide>
        <p15:guide id="3" orient="horz" pos="528">
          <p15:clr>
            <a:srgbClr val="FBAE40"/>
          </p15:clr>
        </p15:guide>
        <p15:guide id="4" pos="7174">
          <p15:clr>
            <a:srgbClr val="FBAE40"/>
          </p15:clr>
        </p15:guide>
        <p15:guide id="5" pos="3840">
          <p15:clr>
            <a:srgbClr val="FBAE40"/>
          </p15:clr>
        </p15:guide>
        <p15:guide id="6" orient="horz" pos="2160">
          <p15:clr>
            <a:srgbClr val="FBAE40"/>
          </p15:clr>
        </p15:guide>
        <p15:guide id="7" pos="740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ne with Capyio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D0000-7C67-41EE-B43F-AE22457B36AB}"/>
              </a:ext>
            </a:extLst>
          </p:cNvPr>
          <p:cNvSpPr/>
          <p:nvPr userDrawn="1"/>
        </p:nvSpPr>
        <p:spPr>
          <a:xfrm>
            <a:off x="0" y="1737360"/>
            <a:ext cx="5047488" cy="512064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 name="Title 1">
            <a:extLst>
              <a:ext uri="{FF2B5EF4-FFF2-40B4-BE49-F238E27FC236}">
                <a16:creationId xmlns:a16="http://schemas.microsoft.com/office/drawing/2014/main" id="{432466C2-B08E-47AF-9DA7-104243999B45}"/>
              </a:ext>
            </a:extLst>
          </p:cNvPr>
          <p:cNvSpPr>
            <a:spLocks noGrp="1"/>
          </p:cNvSpPr>
          <p:nvPr>
            <p:ph type="title" hasCustomPrompt="1"/>
          </p:nvPr>
        </p:nvSpPr>
        <p:spPr>
          <a:xfrm>
            <a:off x="838201" y="742867"/>
            <a:ext cx="3232108" cy="566931"/>
          </a:xfrm>
        </p:spPr>
        <p:txBody>
          <a:bodyPr lIns="36000" tIns="0" rIns="0" bIns="0"/>
          <a:lstStyle/>
          <a:p>
            <a:r>
              <a:rPr lang="en-US"/>
              <a:t>Title Here</a:t>
            </a:r>
            <a:endParaRPr lang="ru-RU"/>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p:txBody>
          <a:bodyPr/>
          <a:lstStyle/>
          <a:p>
            <a:endParaRPr lang="ru-RU"/>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endParaRPr lang="ru-RU"/>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ru-RU" smtClean="0"/>
              <a:t>‹#›</a:t>
            </a:fld>
            <a:endParaRPr lang="ru-RU"/>
          </a:p>
        </p:txBody>
      </p:sp>
      <p:sp>
        <p:nvSpPr>
          <p:cNvPr id="13" name="Text Placeholder 2">
            <a:extLst>
              <a:ext uri="{FF2B5EF4-FFF2-40B4-BE49-F238E27FC236}">
                <a16:creationId xmlns:a16="http://schemas.microsoft.com/office/drawing/2014/main" id="{3919B118-F379-4011-B1CF-E685CC09FA38}"/>
              </a:ext>
            </a:extLst>
          </p:cNvPr>
          <p:cNvSpPr>
            <a:spLocks noGrp="1"/>
          </p:cNvSpPr>
          <p:nvPr>
            <p:ph type="body" idx="14" hasCustomPrompt="1"/>
          </p:nvPr>
        </p:nvSpPr>
        <p:spPr>
          <a:xfrm>
            <a:off x="6118253" y="3022847"/>
            <a:ext cx="375726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14" name="Text Placeholder 11">
            <a:extLst>
              <a:ext uri="{FF2B5EF4-FFF2-40B4-BE49-F238E27FC236}">
                <a16:creationId xmlns:a16="http://schemas.microsoft.com/office/drawing/2014/main" id="{CF59DFEB-5DA9-4E64-84A0-3FAA808064B5}"/>
              </a:ext>
            </a:extLst>
          </p:cNvPr>
          <p:cNvSpPr>
            <a:spLocks noGrp="1"/>
          </p:cNvSpPr>
          <p:nvPr>
            <p:ph type="body" sz="quarter" idx="15"/>
          </p:nvPr>
        </p:nvSpPr>
        <p:spPr>
          <a:xfrm>
            <a:off x="6118253" y="3390381"/>
            <a:ext cx="3757265" cy="696037"/>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17" name="Picture Placeholder 15">
            <a:extLst>
              <a:ext uri="{FF2B5EF4-FFF2-40B4-BE49-F238E27FC236}">
                <a16:creationId xmlns:a16="http://schemas.microsoft.com/office/drawing/2014/main" id="{F842B3BB-CE92-4AEA-A2FF-5EEC732A4EFF}"/>
              </a:ext>
            </a:extLst>
          </p:cNvPr>
          <p:cNvSpPr>
            <a:spLocks noGrp="1"/>
          </p:cNvSpPr>
          <p:nvPr>
            <p:ph type="pic" sz="quarter" idx="17"/>
          </p:nvPr>
        </p:nvSpPr>
        <p:spPr>
          <a:xfrm>
            <a:off x="6118253" y="2373098"/>
            <a:ext cx="612648" cy="557784"/>
          </a:xfrm>
        </p:spPr>
        <p:txBody>
          <a:bodyPr anchor="ctr" anchorCtr="0">
            <a:noAutofit/>
          </a:bodyPr>
          <a:lstStyle>
            <a:lvl1pPr marL="0" indent="0" algn="ctr">
              <a:buNone/>
              <a:defRPr sz="900"/>
            </a:lvl1pPr>
          </a:lstStyle>
          <a:p>
            <a:r>
              <a:rPr lang="en-US"/>
              <a:t>Click icon to add picture</a:t>
            </a:r>
            <a:endParaRPr lang="ru-RU"/>
          </a:p>
        </p:txBody>
      </p:sp>
      <p:sp>
        <p:nvSpPr>
          <p:cNvPr id="33" name="Text Placeholder 2">
            <a:extLst>
              <a:ext uri="{FF2B5EF4-FFF2-40B4-BE49-F238E27FC236}">
                <a16:creationId xmlns:a16="http://schemas.microsoft.com/office/drawing/2014/main" id="{68514664-8AD0-4DF7-8C6F-12FFA6BEA7B2}"/>
              </a:ext>
            </a:extLst>
          </p:cNvPr>
          <p:cNvSpPr>
            <a:spLocks noGrp="1"/>
          </p:cNvSpPr>
          <p:nvPr>
            <p:ph type="body" idx="24"/>
          </p:nvPr>
        </p:nvSpPr>
        <p:spPr>
          <a:xfrm>
            <a:off x="4097124" y="867177"/>
            <a:ext cx="5699305" cy="1174966"/>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Picture Placeholder 10">
            <a:extLst>
              <a:ext uri="{FF2B5EF4-FFF2-40B4-BE49-F238E27FC236}">
                <a16:creationId xmlns:a16="http://schemas.microsoft.com/office/drawing/2014/main" id="{3B535E35-8075-4558-BA3A-C9DFB4FCA5B8}"/>
              </a:ext>
            </a:extLst>
          </p:cNvPr>
          <p:cNvSpPr>
            <a:spLocks noGrp="1"/>
          </p:cNvSpPr>
          <p:nvPr>
            <p:ph type="pic" sz="quarter" idx="26"/>
          </p:nvPr>
        </p:nvSpPr>
        <p:spPr>
          <a:xfrm>
            <a:off x="2040340" y="2277360"/>
            <a:ext cx="2029968" cy="3533263"/>
          </a:xfrm>
        </p:spPr>
        <p:txBody>
          <a:bodyPr anchor="ctr" anchorCtr="0">
            <a:normAutofit/>
          </a:bodyPr>
          <a:lstStyle>
            <a:lvl1pPr marL="0" indent="0" algn="ctr">
              <a:buNone/>
              <a:defRPr sz="1800">
                <a:solidFill>
                  <a:schemeClr val="bg1"/>
                </a:solidFill>
              </a:defRPr>
            </a:lvl1pPr>
          </a:lstStyle>
          <a:p>
            <a:r>
              <a:rPr lang="en-US"/>
              <a:t>Click icon to add picture</a:t>
            </a:r>
            <a:endParaRPr lang="ru-RU"/>
          </a:p>
        </p:txBody>
      </p:sp>
      <p:sp>
        <p:nvSpPr>
          <p:cNvPr id="25" name="Text Placeholder 2">
            <a:extLst>
              <a:ext uri="{FF2B5EF4-FFF2-40B4-BE49-F238E27FC236}">
                <a16:creationId xmlns:a16="http://schemas.microsoft.com/office/drawing/2014/main" id="{9E1A0053-EF84-446F-850C-6AC8FF9CCEDF}"/>
              </a:ext>
            </a:extLst>
          </p:cNvPr>
          <p:cNvSpPr>
            <a:spLocks noGrp="1"/>
          </p:cNvSpPr>
          <p:nvPr>
            <p:ph type="body" idx="27" hasCustomPrompt="1"/>
          </p:nvPr>
        </p:nvSpPr>
        <p:spPr>
          <a:xfrm>
            <a:off x="6118253" y="5004312"/>
            <a:ext cx="375726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32" name="Text Placeholder 11">
            <a:extLst>
              <a:ext uri="{FF2B5EF4-FFF2-40B4-BE49-F238E27FC236}">
                <a16:creationId xmlns:a16="http://schemas.microsoft.com/office/drawing/2014/main" id="{1534A936-14F3-4AEF-8CAD-03D91D568FE0}"/>
              </a:ext>
            </a:extLst>
          </p:cNvPr>
          <p:cNvSpPr>
            <a:spLocks noGrp="1"/>
          </p:cNvSpPr>
          <p:nvPr>
            <p:ph type="body" sz="quarter" idx="28"/>
          </p:nvPr>
        </p:nvSpPr>
        <p:spPr>
          <a:xfrm>
            <a:off x="6118254" y="5371846"/>
            <a:ext cx="3757266" cy="540000"/>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35" name="Picture Placeholder 15">
            <a:extLst>
              <a:ext uri="{FF2B5EF4-FFF2-40B4-BE49-F238E27FC236}">
                <a16:creationId xmlns:a16="http://schemas.microsoft.com/office/drawing/2014/main" id="{A88BEF2F-BB04-4330-BC4B-2912B69653B6}"/>
              </a:ext>
            </a:extLst>
          </p:cNvPr>
          <p:cNvSpPr>
            <a:spLocks noGrp="1"/>
          </p:cNvSpPr>
          <p:nvPr>
            <p:ph type="pic" sz="quarter" idx="29"/>
          </p:nvPr>
        </p:nvSpPr>
        <p:spPr>
          <a:xfrm>
            <a:off x="6118253" y="4354563"/>
            <a:ext cx="612648" cy="557784"/>
          </a:xfrm>
        </p:spPr>
        <p:txBody>
          <a:bodyPr anchor="ctr" anchorCtr="0">
            <a:noAutofit/>
          </a:bodyPr>
          <a:lstStyle>
            <a:lvl1pPr marL="0" indent="0" algn="ctr">
              <a:buNone/>
              <a:defRPr sz="900"/>
            </a:lvl1pPr>
          </a:lstStyle>
          <a:p>
            <a:r>
              <a:rPr lang="en-US"/>
              <a:t>Click icon to add picture</a:t>
            </a:r>
            <a:endParaRPr lang="ru-RU"/>
          </a:p>
        </p:txBody>
      </p:sp>
      <p:sp>
        <p:nvSpPr>
          <p:cNvPr id="16"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140687373"/>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9233-8E4C-4046-85BB-5166B8A721AE}"/>
              </a:ext>
            </a:extLst>
          </p:cNvPr>
          <p:cNvSpPr>
            <a:spLocks noGrp="1"/>
          </p:cNvSpPr>
          <p:nvPr>
            <p:ph type="ctrTitle"/>
          </p:nvPr>
        </p:nvSpPr>
        <p:spPr>
          <a:xfrm>
            <a:off x="458724" y="3252538"/>
            <a:ext cx="11274552" cy="1348720"/>
          </a:xfrm>
          <a:solidFill>
            <a:schemeClr val="bg1">
              <a:alpha val="60000"/>
            </a:schemeClr>
          </a:solidFill>
        </p:spPr>
        <p:txBody>
          <a:bodyPr anchor="ctr" anchorCtr="0">
            <a:normAutofit/>
          </a:bodyPr>
          <a:lstStyle>
            <a:lvl1pPr algn="ctr">
              <a:defRPr sz="5500">
                <a:latin typeface="+mj-lt"/>
              </a:defRPr>
            </a:lvl1pPr>
          </a:lstStyle>
          <a:p>
            <a:r>
              <a:rPr lang="en-US"/>
              <a:t>Click to edit Master title style</a:t>
            </a:r>
            <a:endParaRPr lang="ru-RU"/>
          </a:p>
        </p:txBody>
      </p:sp>
      <p:sp>
        <p:nvSpPr>
          <p:cNvPr id="3" name="Subtitle 2">
            <a:extLst>
              <a:ext uri="{FF2B5EF4-FFF2-40B4-BE49-F238E27FC236}">
                <a16:creationId xmlns:a16="http://schemas.microsoft.com/office/drawing/2014/main" id="{C6A507DE-4CA5-4E76-8450-4125151EB335}"/>
              </a:ext>
            </a:extLst>
          </p:cNvPr>
          <p:cNvSpPr>
            <a:spLocks noGrp="1"/>
          </p:cNvSpPr>
          <p:nvPr>
            <p:ph type="subTitle" idx="1"/>
          </p:nvPr>
        </p:nvSpPr>
        <p:spPr>
          <a:xfrm>
            <a:off x="458724" y="4628730"/>
            <a:ext cx="11274552" cy="1772070"/>
          </a:xfrm>
          <a:solidFill>
            <a:schemeClr val="accent1">
              <a:alpha val="30000"/>
            </a:schemeClr>
          </a:solidFill>
        </p:spPr>
        <p:txBody>
          <a:bodyPr tIns="252000" rIns="90000" anchor="t" anchorCtr="0">
            <a:normAutofit/>
          </a:bodyPr>
          <a:lstStyle>
            <a:lvl1pPr marL="0" indent="0" algn="ctr">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Tree>
    <p:extLst>
      <p:ext uri="{BB962C8B-B14F-4D97-AF65-F5344CB8AC3E}">
        <p14:creationId xmlns:p14="http://schemas.microsoft.com/office/powerpoint/2010/main" val="3540741406"/>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C2DEF1B-00D0-44E1-8603-CE979D2C478C}"/>
              </a:ext>
            </a:extLst>
          </p:cNvPr>
          <p:cNvSpPr>
            <a:spLocks noGrp="1"/>
          </p:cNvSpPr>
          <p:nvPr>
            <p:ph type="body" idx="1"/>
          </p:nvPr>
        </p:nvSpPr>
        <p:spPr>
          <a:xfrm>
            <a:off x="458788" y="2028826"/>
            <a:ext cx="4726800" cy="725776"/>
          </a:xfrm>
          <a:solidFill>
            <a:schemeClr val="accent1">
              <a:alpha val="60000"/>
            </a:schemeClr>
          </a:solidFill>
        </p:spPr>
        <p:txBody>
          <a:bodyPr vert="horz" lIns="396000" tIns="45720" rIns="91440" bIns="45720" rtlCol="0" anchor="ctr" anchorCtr="0">
            <a:noAutofit/>
          </a:bodyPr>
          <a:lstStyle>
            <a:lvl1pPr marL="0" indent="0">
              <a:buNone/>
              <a:defRPr lang="en-US" dirty="0">
                <a:solidFill>
                  <a:schemeClr val="bg1"/>
                </a:solidFill>
              </a:defRPr>
            </a:lvl1pPr>
          </a:lstStyle>
          <a:p>
            <a:pPr marL="228600" lvl="0" indent="-228600"/>
            <a:r>
              <a:rPr lang="en-US"/>
              <a:t>Edit Master text styles</a:t>
            </a:r>
          </a:p>
        </p:txBody>
      </p:sp>
      <p:sp>
        <p:nvSpPr>
          <p:cNvPr id="20" name="Title 19">
            <a:extLst>
              <a:ext uri="{FF2B5EF4-FFF2-40B4-BE49-F238E27FC236}">
                <a16:creationId xmlns:a16="http://schemas.microsoft.com/office/drawing/2014/main" id="{64B737A3-9F6C-4989-B51B-07BDDD38FDB3}"/>
              </a:ext>
            </a:extLst>
          </p:cNvPr>
          <p:cNvSpPr>
            <a:spLocks noGrp="1"/>
          </p:cNvSpPr>
          <p:nvPr>
            <p:ph type="title" hasCustomPrompt="1"/>
          </p:nvPr>
        </p:nvSpPr>
        <p:spPr>
          <a:xfrm>
            <a:off x="458788" y="2754601"/>
            <a:ext cx="4726800" cy="1861200"/>
          </a:xfrm>
          <a:solidFill>
            <a:schemeClr val="bg1">
              <a:alpha val="50000"/>
            </a:schemeClr>
          </a:solidFill>
        </p:spPr>
        <p:txBody>
          <a:bodyPr lIns="396000" tIns="0" rIns="0" bIns="0">
            <a:noAutofit/>
          </a:bodyPr>
          <a:lstStyle>
            <a:lvl1pPr>
              <a:lnSpc>
                <a:spcPct val="85000"/>
              </a:lnSpc>
              <a:defRPr sz="5500"/>
            </a:lvl1pPr>
          </a:lstStyle>
          <a:p>
            <a:r>
              <a:rPr lang="en-US"/>
              <a:t>Click to Edit Title</a:t>
            </a:r>
            <a:endParaRPr lang="ru-RU"/>
          </a:p>
        </p:txBody>
      </p:sp>
    </p:spTree>
    <p:extLst>
      <p:ext uri="{BB962C8B-B14F-4D97-AF65-F5344CB8AC3E}">
        <p14:creationId xmlns:p14="http://schemas.microsoft.com/office/powerpoint/2010/main" val="2590535920"/>
      </p:ext>
    </p:extLst>
  </p:cSld>
  <p:clrMapOvr>
    <a:masterClrMapping/>
  </p:clrMapOvr>
  <p:extLst>
    <p:ext uri="{DCECCB84-F9BA-43D5-87BE-67443E8EF086}">
      <p15:sldGuideLst xmlns:p15="http://schemas.microsoft.com/office/powerpoint/2012/main">
        <p15:guide id="4" orient="horz" pos="55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E61479DD-CE43-4425-B485-C8F1C75475A8}"/>
              </a:ext>
            </a:extLst>
          </p:cNvPr>
          <p:cNvSpPr>
            <a:spLocks noGrp="1"/>
          </p:cNvSpPr>
          <p:nvPr>
            <p:ph idx="1"/>
          </p:nvPr>
        </p:nvSpPr>
        <p:spPr>
          <a:xfrm>
            <a:off x="838200" y="1597939"/>
            <a:ext cx="10515600" cy="3874709"/>
          </a:xfrm>
        </p:spPr>
        <p:txBody>
          <a:bodyPr>
            <a:normAutofit/>
          </a:bodyPr>
          <a:lstStyle>
            <a:lvl1pPr marL="228600" indent="-228600">
              <a:buClr>
                <a:schemeClr val="tx2">
                  <a:lumMod val="40000"/>
                  <a:lumOff val="60000"/>
                </a:schemeClr>
              </a:buClr>
              <a:buFont typeface="Wingdings" panose="05000000000000000000" pitchFamily="2" charset="2"/>
              <a:buChar char="§"/>
              <a:defRPr sz="2000"/>
            </a:lvl1pPr>
            <a:lvl2pPr marL="685800" indent="-228600">
              <a:buClr>
                <a:schemeClr val="tx2">
                  <a:lumMod val="60000"/>
                  <a:lumOff val="40000"/>
                </a:schemeClr>
              </a:buClr>
              <a:buFont typeface="Wingdings" panose="05000000000000000000" pitchFamily="2" charset="2"/>
              <a:buChar char="§"/>
              <a:defRPr sz="1800"/>
            </a:lvl2pPr>
            <a:lvl3pPr marL="1143000" indent="-228600">
              <a:buClr>
                <a:schemeClr val="tx2">
                  <a:lumMod val="60000"/>
                  <a:lumOff val="40000"/>
                </a:schemeClr>
              </a:buClr>
              <a:buFont typeface="Wingdings" panose="05000000000000000000" pitchFamily="2" charset="2"/>
              <a:buChar char="§"/>
              <a:defRPr sz="1600"/>
            </a:lvl3pPr>
            <a:lvl4pPr marL="1600200" indent="-228600">
              <a:buClr>
                <a:schemeClr val="tx2">
                  <a:lumMod val="60000"/>
                  <a:lumOff val="40000"/>
                </a:schemeClr>
              </a:buClr>
              <a:buFont typeface="Wingdings" panose="05000000000000000000" pitchFamily="2" charset="2"/>
              <a:buChar char="§"/>
              <a:defRPr sz="1400"/>
            </a:lvl4pPr>
            <a:lvl5pPr marL="2057400" indent="-228600">
              <a:buClr>
                <a:schemeClr val="tx2">
                  <a:lumMod val="60000"/>
                  <a:lumOff val="40000"/>
                </a:schemeClr>
              </a:buClr>
              <a:buFont typeface="Wingdings" panose="05000000000000000000" pitchFamily="2" charset="2"/>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Tree>
    <p:extLst>
      <p:ext uri="{BB962C8B-B14F-4D97-AF65-F5344CB8AC3E}">
        <p14:creationId xmlns:p14="http://schemas.microsoft.com/office/powerpoint/2010/main" val="1700966817"/>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p:nvPr>
        </p:nvSpPr>
        <p:spPr>
          <a:xfrm>
            <a:off x="836612" y="1597938"/>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p:nvPr>
        </p:nvSpPr>
        <p:spPr>
          <a:xfrm>
            <a:off x="6495790" y="1597938"/>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7">
            <a:extLst>
              <a:ext uri="{FF2B5EF4-FFF2-40B4-BE49-F238E27FC236}">
                <a16:creationId xmlns:a16="http://schemas.microsoft.com/office/drawing/2014/main" id="{0314D5FA-EBD7-472E-9864-D76743BAB4DF}"/>
              </a:ext>
            </a:extLst>
          </p:cNvPr>
          <p:cNvSpPr>
            <a:spLocks noGrp="1"/>
          </p:cNvSpPr>
          <p:nvPr>
            <p:ph sz="quarter" idx="31"/>
          </p:nvPr>
        </p:nvSpPr>
        <p:spPr>
          <a:xfrm>
            <a:off x="836613" y="2055043"/>
            <a:ext cx="4821237" cy="3417605"/>
          </a:xfrm>
        </p:spPr>
        <p:txBody>
          <a:bodyPr lIns="36000" tIns="0" rIns="0" bIns="0">
            <a:normAutofit/>
          </a:bodyPr>
          <a:lstStyle>
            <a:lvl1pPr marL="0" indent="0" algn="l">
              <a:buNone/>
              <a:defRPr sz="2000"/>
            </a:lvl1pPr>
            <a:lvl2pPr marL="457200" indent="0" algn="l">
              <a:buNone/>
              <a:defRPr sz="1800"/>
            </a:lvl2pPr>
          </a:lstStyle>
          <a:p>
            <a:pPr lvl="0"/>
            <a:r>
              <a:rPr lang="en-US"/>
              <a:t>Edit Master text styles</a:t>
            </a:r>
          </a:p>
          <a:p>
            <a:pPr lvl="1"/>
            <a:r>
              <a:rPr lang="en-US"/>
              <a:t>Second level</a:t>
            </a:r>
          </a:p>
        </p:txBody>
      </p:sp>
      <p:sp>
        <p:nvSpPr>
          <p:cNvPr id="16" name="Content Placeholder 7">
            <a:extLst>
              <a:ext uri="{FF2B5EF4-FFF2-40B4-BE49-F238E27FC236}">
                <a16:creationId xmlns:a16="http://schemas.microsoft.com/office/drawing/2014/main" id="{BA129CFA-D87C-494E-9E6D-E317C4D157EB}"/>
              </a:ext>
            </a:extLst>
          </p:cNvPr>
          <p:cNvSpPr>
            <a:spLocks noGrp="1"/>
          </p:cNvSpPr>
          <p:nvPr>
            <p:ph sz="quarter" idx="32"/>
          </p:nvPr>
        </p:nvSpPr>
        <p:spPr>
          <a:xfrm>
            <a:off x="6495086" y="2055043"/>
            <a:ext cx="4821237" cy="3417605"/>
          </a:xfrm>
        </p:spPr>
        <p:txBody>
          <a:bodyPr lIns="36000" tIns="0" rIns="0" bIns="0">
            <a:normAutofit/>
          </a:bodyPr>
          <a:lstStyle>
            <a:lvl1pPr marL="0" indent="0" algn="l">
              <a:buNone/>
              <a:defRPr sz="2000"/>
            </a:lvl1pPr>
            <a:lvl2pPr marL="457200" indent="0" algn="l">
              <a:buNone/>
              <a:defRPr sz="1800"/>
            </a:lvl2pPr>
          </a:lstStyle>
          <a:p>
            <a:pPr lvl="0"/>
            <a:r>
              <a:rPr lang="en-US"/>
              <a:t>Edit Master text styles</a:t>
            </a:r>
          </a:p>
          <a:p>
            <a:pPr lvl="1"/>
            <a:r>
              <a:rPr lang="en-US"/>
              <a:t>Second level</a:t>
            </a:r>
          </a:p>
        </p:txBody>
      </p:sp>
    </p:spTree>
    <p:extLst>
      <p:ext uri="{BB962C8B-B14F-4D97-AF65-F5344CB8AC3E}">
        <p14:creationId xmlns:p14="http://schemas.microsoft.com/office/powerpoint/2010/main" val="63232390"/>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6096000" y="1838558"/>
            <a:ext cx="5653088" cy="3761895"/>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0" y="1838558"/>
            <a:ext cx="6096000" cy="376189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12" name="Text Placeholder 2">
            <a:extLst>
              <a:ext uri="{FF2B5EF4-FFF2-40B4-BE49-F238E27FC236}">
                <a16:creationId xmlns:a16="http://schemas.microsoft.com/office/drawing/2014/main" id="{85E84782-CEED-4A74-8650-9CC907EA7201}"/>
              </a:ext>
            </a:extLst>
          </p:cNvPr>
          <p:cNvSpPr>
            <a:spLocks noGrp="1"/>
          </p:cNvSpPr>
          <p:nvPr>
            <p:ph type="body" idx="1"/>
          </p:nvPr>
        </p:nvSpPr>
        <p:spPr>
          <a:xfrm>
            <a:off x="839788" y="2166173"/>
            <a:ext cx="4817357" cy="338901"/>
          </a:xfrm>
        </p:spPr>
        <p:txBody>
          <a:bodyPr anchor="ctr" anchorCtr="0">
            <a:noAutofit/>
          </a:bodyPr>
          <a:lstStyle>
            <a:lvl1pPr marL="0" indent="0">
              <a:buFont typeface="Arial" panose="020B0604020202020204" pitchFamily="34" charset="0"/>
              <a:buNone/>
              <a:defRPr lang="en-US" sz="2200" b="1" kern="120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342900" lvl="0" indent="-342900" algn="l" defTabSz="914400" rtl="0" eaLnBrk="1" latinLnBrk="0" hangingPunct="1">
              <a:lnSpc>
                <a:spcPct val="90000"/>
              </a:lnSpc>
              <a:spcBef>
                <a:spcPts val="1000"/>
              </a:spcBef>
            </a:pPr>
            <a:r>
              <a:rPr lang="en-US"/>
              <a:t>Edit Master text styles</a:t>
            </a:r>
          </a:p>
        </p:txBody>
      </p:sp>
      <p:sp>
        <p:nvSpPr>
          <p:cNvPr id="13" name="Content Placeholder 3">
            <a:extLst>
              <a:ext uri="{FF2B5EF4-FFF2-40B4-BE49-F238E27FC236}">
                <a16:creationId xmlns:a16="http://schemas.microsoft.com/office/drawing/2014/main" id="{A4442761-B05F-4E61-83C8-DA8019B09325}"/>
              </a:ext>
            </a:extLst>
          </p:cNvPr>
          <p:cNvSpPr>
            <a:spLocks noGrp="1"/>
          </p:cNvSpPr>
          <p:nvPr>
            <p:ph sz="half" idx="2"/>
          </p:nvPr>
        </p:nvSpPr>
        <p:spPr>
          <a:xfrm>
            <a:off x="839788" y="2614467"/>
            <a:ext cx="4817357" cy="2667396"/>
          </a:xfrm>
        </p:spPr>
        <p:txBody>
          <a:bodyPr>
            <a:normAutofit/>
          </a:bodyPr>
          <a:lstStyle>
            <a:lvl1pPr marL="228600" indent="-228600">
              <a:buClr>
                <a:schemeClr val="tx2">
                  <a:lumMod val="40000"/>
                  <a:lumOff val="60000"/>
                </a:schemeClr>
              </a:buClr>
              <a:buFont typeface="Wingdings" panose="05000000000000000000" pitchFamily="2" charset="2"/>
              <a:buChar char="§"/>
              <a:defRPr sz="1400"/>
            </a:lvl1pPr>
            <a:lvl2pPr marL="685800" indent="-228600">
              <a:buClr>
                <a:schemeClr val="tx2">
                  <a:lumMod val="40000"/>
                  <a:lumOff val="60000"/>
                </a:schemeClr>
              </a:buClr>
              <a:buFont typeface="Wingdings" panose="05000000000000000000" pitchFamily="2" charset="2"/>
              <a:buChar char="§"/>
              <a:defRPr sz="1400"/>
            </a:lvl2pPr>
            <a:lvl3pPr>
              <a:defRPr sz="1400"/>
            </a:lvl3pPr>
            <a:lvl4pPr>
              <a:defRPr sz="1200"/>
            </a:lvl4pPr>
            <a:lvl5pPr>
              <a:defRPr sz="1200"/>
            </a:lvl5pPr>
          </a:lstStyle>
          <a:p>
            <a:pPr lvl="0"/>
            <a:r>
              <a:rPr lang="en-US"/>
              <a:t>Edit Master text styles</a:t>
            </a:r>
          </a:p>
          <a:p>
            <a:pPr lvl="1"/>
            <a:r>
              <a:rPr lang="en-US"/>
              <a:t>Second level</a:t>
            </a:r>
          </a:p>
        </p:txBody>
      </p:sp>
      <p:sp>
        <p:nvSpPr>
          <p:cNvPr id="14" name="Text Placeholder 4">
            <a:extLst>
              <a:ext uri="{FF2B5EF4-FFF2-40B4-BE49-F238E27FC236}">
                <a16:creationId xmlns:a16="http://schemas.microsoft.com/office/drawing/2014/main" id="{675CE59E-BBF8-4A23-A2D4-859D2A375B8A}"/>
              </a:ext>
            </a:extLst>
          </p:cNvPr>
          <p:cNvSpPr>
            <a:spLocks noGrp="1"/>
          </p:cNvSpPr>
          <p:nvPr>
            <p:ph type="body" sz="quarter" idx="3"/>
          </p:nvPr>
        </p:nvSpPr>
        <p:spPr>
          <a:xfrm>
            <a:off x="6495790" y="2166173"/>
            <a:ext cx="4859598" cy="338902"/>
          </a:xfrm>
        </p:spPr>
        <p:txBody>
          <a:bodyPr vert="horz" lIns="91440" tIns="45720" rIns="91440" bIns="45720" rtlCol="0" anchor="ctr" anchorCtr="0">
            <a:noAutofit/>
          </a:bodyPr>
          <a:lstStyle>
            <a:lvl1pPr marL="0" indent="0">
              <a:buNone/>
              <a:defRPr lang="en-US" sz="2200" b="1">
                <a:latin typeface="+mj-lt"/>
              </a:defRPr>
            </a:lvl1pPr>
          </a:lstStyle>
          <a:p>
            <a:pPr marL="228600" lvl="0" indent="-228600"/>
            <a:r>
              <a:rPr lang="en-US"/>
              <a:t>Edit Master text styles</a:t>
            </a:r>
          </a:p>
        </p:txBody>
      </p:sp>
      <p:sp>
        <p:nvSpPr>
          <p:cNvPr id="15" name="Content Placeholder 5">
            <a:extLst>
              <a:ext uri="{FF2B5EF4-FFF2-40B4-BE49-F238E27FC236}">
                <a16:creationId xmlns:a16="http://schemas.microsoft.com/office/drawing/2014/main" id="{E8F94DDD-6A48-4E09-A419-FAF3E395AB55}"/>
              </a:ext>
            </a:extLst>
          </p:cNvPr>
          <p:cNvSpPr>
            <a:spLocks noGrp="1"/>
          </p:cNvSpPr>
          <p:nvPr>
            <p:ph sz="quarter" idx="4"/>
          </p:nvPr>
        </p:nvSpPr>
        <p:spPr>
          <a:xfrm>
            <a:off x="6495790" y="2614467"/>
            <a:ext cx="4859598" cy="2667396"/>
          </a:xfrm>
        </p:spPr>
        <p:txBody>
          <a:bodyPr>
            <a:normAutofit/>
          </a:bodyPr>
          <a:lstStyle>
            <a:lvl1pPr marL="228600" indent="-228600">
              <a:buClr>
                <a:schemeClr val="bg2">
                  <a:lumMod val="40000"/>
                  <a:lumOff val="60000"/>
                </a:schemeClr>
              </a:buClr>
              <a:buFont typeface="Wingdings" panose="05000000000000000000" pitchFamily="2" charset="2"/>
              <a:buChar char="§"/>
              <a:defRPr sz="1400"/>
            </a:lvl1pPr>
            <a:lvl2pPr marL="685800" indent="-228600">
              <a:buClr>
                <a:schemeClr val="bg2">
                  <a:lumMod val="40000"/>
                  <a:lumOff val="60000"/>
                </a:schemeClr>
              </a:buClr>
              <a:buFont typeface="Wingdings" panose="05000000000000000000" pitchFamily="2" charset="2"/>
              <a:buChar char="§"/>
              <a:defRPr sz="1400"/>
            </a:lvl2pPr>
            <a:lvl3pPr>
              <a:defRPr sz="1400"/>
            </a:lvl3pPr>
            <a:lvl4pPr>
              <a:defRPr sz="1400"/>
            </a:lvl4pPr>
            <a:lvl5pPr>
              <a:defRPr sz="14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03029700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p:txBody>
          <a:bodyPr anchor="b" anchorCtr="0"/>
          <a:lstStyle/>
          <a:p>
            <a:endParaRPr lang="ru-RU"/>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a:p>
        </p:txBody>
      </p:sp>
      <p:sp>
        <p:nvSpPr>
          <p:cNvPr id="8" name="Title 7">
            <a:extLst>
              <a:ext uri="{FF2B5EF4-FFF2-40B4-BE49-F238E27FC236}">
                <a16:creationId xmlns:a16="http://schemas.microsoft.com/office/drawing/2014/main" id="{D0DF9619-89F0-4C89-BF3C-FB75431C0020}"/>
              </a:ext>
            </a:extLst>
          </p:cNvPr>
          <p:cNvSpPr>
            <a:spLocks noGrp="1"/>
          </p:cNvSpPr>
          <p:nvPr>
            <p:ph type="title"/>
          </p:nvPr>
        </p:nvSpPr>
        <p:spPr>
          <a:xfrm>
            <a:off x="2178148" y="622349"/>
            <a:ext cx="7835705" cy="1124611"/>
          </a:xfrm>
        </p:spPr>
        <p:txBody>
          <a:bodyPr/>
          <a:lstStyle>
            <a:lvl1pPr algn="ctr">
              <a:defRPr/>
            </a:lvl1pPr>
          </a:lstStyle>
          <a:p>
            <a:r>
              <a:rPr lang="en-US"/>
              <a:t>Click to edit Master title style</a:t>
            </a:r>
            <a:endParaRPr lang="ru-RU"/>
          </a:p>
        </p:txBody>
      </p:sp>
    </p:spTree>
    <p:extLst>
      <p:ext uri="{BB962C8B-B14F-4D97-AF65-F5344CB8AC3E}">
        <p14:creationId xmlns:p14="http://schemas.microsoft.com/office/powerpoint/2010/main" val="3227879418"/>
      </p:ext>
    </p:extLst>
  </p:cSld>
  <p:clrMapOvr>
    <a:masterClrMapping/>
  </p:clrMapOvr>
  <p:extLst>
    <p:ext uri="{DCECCB84-F9BA-43D5-87BE-67443E8EF086}">
      <p15:sldGuideLst xmlns:p15="http://schemas.microsoft.com/office/powerpoint/2012/main">
        <p15:guide id="5"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B4C56-F019-4C1D-9844-A837AFCE30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757CCC-876B-4B9E-919A-3748A55945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93DCF1-4C83-494F-B6A3-6F05925212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0BB348-90C7-4275-90A5-AE0BFAF05436}"/>
              </a:ext>
            </a:extLst>
          </p:cNvPr>
          <p:cNvSpPr>
            <a:spLocks noGrp="1"/>
          </p:cNvSpPr>
          <p:nvPr>
            <p:ph type="dt" sz="half" idx="10"/>
          </p:nvPr>
        </p:nvSpPr>
        <p:spPr/>
        <p:txBody>
          <a:bodyPr/>
          <a:lstStyle/>
          <a:p>
            <a:endParaRPr lang="en-US">
              <a:solidFill>
                <a:srgbClr val="696464"/>
              </a:solidFill>
            </a:endParaRPr>
          </a:p>
        </p:txBody>
      </p:sp>
      <p:sp>
        <p:nvSpPr>
          <p:cNvPr id="6" name="Footer Placeholder 5">
            <a:extLst>
              <a:ext uri="{FF2B5EF4-FFF2-40B4-BE49-F238E27FC236}">
                <a16:creationId xmlns:a16="http://schemas.microsoft.com/office/drawing/2014/main" id="{D1877D14-77BF-49F2-9E24-7DE2CD131C6A}"/>
              </a:ext>
            </a:extLst>
          </p:cNvPr>
          <p:cNvSpPr>
            <a:spLocks noGrp="1"/>
          </p:cNvSpPr>
          <p:nvPr>
            <p:ph type="ftr" sz="quarter" idx="11"/>
          </p:nvPr>
        </p:nvSpPr>
        <p:spPr/>
        <p:txBody>
          <a:bodyPr/>
          <a:lstStyle/>
          <a:p>
            <a:endParaRPr lang="en-US">
              <a:solidFill>
                <a:srgbClr val="696464"/>
              </a:solidFill>
            </a:endParaRPr>
          </a:p>
        </p:txBody>
      </p:sp>
      <p:sp>
        <p:nvSpPr>
          <p:cNvPr id="7" name="Slide Number Placeholder 6">
            <a:extLst>
              <a:ext uri="{FF2B5EF4-FFF2-40B4-BE49-F238E27FC236}">
                <a16:creationId xmlns:a16="http://schemas.microsoft.com/office/drawing/2014/main" id="{58F9A8A4-E94B-4A3D-8B23-708D9B7441E1}"/>
              </a:ext>
            </a:extLst>
          </p:cNvPr>
          <p:cNvSpPr>
            <a:spLocks noGrp="1"/>
          </p:cNvSpPr>
          <p:nvPr>
            <p:ph type="sldNum" sz="quarter" idx="12"/>
          </p:nvPr>
        </p:nvSpPr>
        <p:spPr/>
        <p:txBody>
          <a:bodyPr/>
          <a:lstStyle/>
          <a:p>
            <a:fld id="{2F067C6D-D47E-4C31-835D-75207FD20D0F}" type="slidenum">
              <a:rPr lang="en-US" smtClean="0"/>
              <a:pPr/>
              <a:t>‹#›</a:t>
            </a:fld>
            <a:endParaRPr lang="en-US"/>
          </a:p>
        </p:txBody>
      </p:sp>
    </p:spTree>
    <p:extLst>
      <p:ext uri="{BB962C8B-B14F-4D97-AF65-F5344CB8AC3E}">
        <p14:creationId xmlns:p14="http://schemas.microsoft.com/office/powerpoint/2010/main" val="11389593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endParaRPr lang="ru-RU"/>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endParaRPr lang="ru-RU"/>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a:p>
        </p:txBody>
      </p:sp>
    </p:spTree>
    <p:extLst>
      <p:ext uri="{BB962C8B-B14F-4D97-AF65-F5344CB8AC3E}">
        <p14:creationId xmlns:p14="http://schemas.microsoft.com/office/powerpoint/2010/main" val="51253249"/>
      </p:ext>
    </p:extLst>
  </p:cSld>
  <p:clrMapOvr>
    <a:masterClrMapping/>
  </p:clrMapOvr>
  <p:extLst>
    <p:ext uri="{DCECCB84-F9BA-43D5-87BE-67443E8EF086}">
      <p15:sldGuideLst xmlns:p15="http://schemas.microsoft.com/office/powerpoint/2012/main">
        <p15:guide id="1" orient="horz" pos="4042">
          <p15:clr>
            <a:srgbClr val="FBAE40"/>
          </p15:clr>
        </p15:guide>
        <p15:guide id="2" pos="506">
          <p15:clr>
            <a:srgbClr val="FBAE40"/>
          </p15:clr>
        </p15:guide>
        <p15:guide id="3" orient="horz" pos="504">
          <p15:clr>
            <a:srgbClr val="FBAE40"/>
          </p15:clr>
        </p15:guide>
        <p15:guide id="4" pos="7174">
          <p15:clr>
            <a:srgbClr val="FBAE40"/>
          </p15:clr>
        </p15:guide>
        <p15:guide id="5" pos="3840">
          <p15:clr>
            <a:srgbClr val="FBAE40"/>
          </p15:clr>
        </p15:guide>
        <p15:guide id="6" orient="horz" pos="2160">
          <p15:clr>
            <a:srgbClr val="FBAE40"/>
          </p15:clr>
        </p15:guide>
        <p15:guide id="7" pos="740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0595AFC1-BF2C-4C83-B474-7121F9C0BC8C}"/>
              </a:ext>
            </a:extLst>
          </p:cNvPr>
          <p:cNvSpPr>
            <a:spLocks noGrp="1"/>
          </p:cNvSpPr>
          <p:nvPr>
            <p:ph idx="1"/>
          </p:nvPr>
        </p:nvSpPr>
        <p:spPr>
          <a:xfrm>
            <a:off x="6096000" y="457199"/>
            <a:ext cx="5653088" cy="5403851"/>
          </a:xfrm>
          <a:noFill/>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p:txBody>
      </p:sp>
      <p:sp>
        <p:nvSpPr>
          <p:cNvPr id="2" name="Title 1">
            <a:extLst>
              <a:ext uri="{FF2B5EF4-FFF2-40B4-BE49-F238E27FC236}">
                <a16:creationId xmlns:a16="http://schemas.microsoft.com/office/drawing/2014/main" id="{C6B931B8-6920-4B59-AD28-CB99D1D3F1A4}"/>
              </a:ext>
            </a:extLst>
          </p:cNvPr>
          <p:cNvSpPr>
            <a:spLocks noGrp="1"/>
          </p:cNvSpPr>
          <p:nvPr>
            <p:ph type="title" hasCustomPrompt="1"/>
          </p:nvPr>
        </p:nvSpPr>
        <p:spPr>
          <a:xfrm>
            <a:off x="830127" y="691751"/>
            <a:ext cx="4584212" cy="540001"/>
          </a:xfrm>
        </p:spPr>
        <p:txBody>
          <a:bodyPr lIns="36000" tIns="0" rIns="0" bIns="0" anchor="b">
            <a:normAutofit/>
          </a:bodyPr>
          <a:lstStyle>
            <a:lvl1pPr>
              <a:defRPr sz="3600"/>
            </a:lvl1pPr>
          </a:lstStyle>
          <a:p>
            <a:r>
              <a:rPr lang="en-US"/>
              <a:t>Title Here</a:t>
            </a:r>
            <a:endParaRPr lang="ru-RU"/>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endParaRPr lang="ru-RU"/>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endParaRPr lang="ru-RU"/>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a:p>
        </p:txBody>
      </p:sp>
      <p:sp>
        <p:nvSpPr>
          <p:cNvPr id="9" name="Text Placeholder 3">
            <a:extLst>
              <a:ext uri="{FF2B5EF4-FFF2-40B4-BE49-F238E27FC236}">
                <a16:creationId xmlns:a16="http://schemas.microsoft.com/office/drawing/2014/main" id="{8ECAA0F2-C20F-4289-BFB8-9BC2C65A8B9F}"/>
              </a:ext>
            </a:extLst>
          </p:cNvPr>
          <p:cNvSpPr>
            <a:spLocks noGrp="1"/>
          </p:cNvSpPr>
          <p:nvPr>
            <p:ph type="body" sz="half" idx="2"/>
          </p:nvPr>
        </p:nvSpPr>
        <p:spPr>
          <a:xfrm>
            <a:off x="839788" y="1326250"/>
            <a:ext cx="4574551" cy="4484150"/>
          </a:xfrm>
        </p:spPr>
        <p:txBody>
          <a:bodyPr vert="horz" lIns="36000" tIns="0" rIns="0" bIns="0" rtlCol="0">
            <a:normAutofit/>
          </a:bodyPr>
          <a:lstStyle>
            <a:lvl1pPr marL="0" indent="0">
              <a:buNone/>
              <a:defRPr lang="en-US" sz="1800">
                <a:solidFill>
                  <a:schemeClr val="tx2"/>
                </a:solidFill>
              </a:defRPr>
            </a:lvl1pPr>
          </a:lstStyle>
          <a:p>
            <a:pPr marL="228600" lvl="0" indent="-228600"/>
            <a:r>
              <a:rPr lang="en-US"/>
              <a:t>Edit Master text styles</a:t>
            </a:r>
          </a:p>
        </p:txBody>
      </p:sp>
    </p:spTree>
    <p:extLst>
      <p:ext uri="{BB962C8B-B14F-4D97-AF65-F5344CB8AC3E}">
        <p14:creationId xmlns:p14="http://schemas.microsoft.com/office/powerpoint/2010/main" val="583811940"/>
      </p:ext>
    </p:extLst>
  </p:cSld>
  <p:clrMapOvr>
    <a:masterClrMapping/>
  </p:clrMapOvr>
  <p:extLst>
    <p:ext uri="{DCECCB84-F9BA-43D5-87BE-67443E8EF086}">
      <p15:sldGuideLst xmlns:p15="http://schemas.microsoft.com/office/powerpoint/2012/main">
        <p15:guide id="1" orient="horz" pos="4042">
          <p15:clr>
            <a:srgbClr val="FBAE40"/>
          </p15:clr>
        </p15:guide>
        <p15:guide id="2" pos="506">
          <p15:clr>
            <a:srgbClr val="FBAE40"/>
          </p15:clr>
        </p15:guide>
        <p15:guide id="3" orient="horz" pos="528">
          <p15:clr>
            <a:srgbClr val="FBAE40"/>
          </p15:clr>
        </p15:guide>
        <p15:guide id="4" pos="7174">
          <p15:clr>
            <a:srgbClr val="FBAE40"/>
          </p15:clr>
        </p15:guide>
        <p15:guide id="5" pos="3840">
          <p15:clr>
            <a:srgbClr val="FBAE40"/>
          </p15:clr>
        </p15:guide>
        <p15:guide id="6" orient="horz" pos="2160">
          <p15:clr>
            <a:srgbClr val="FBAE40"/>
          </p15:clr>
        </p15:guide>
        <p15:guide id="7" pos="740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p:txBody>
          <a:bodyPr anchor="b" anchorCtr="0"/>
          <a:lstStyle>
            <a:lvl1pPr>
              <a:defRPr>
                <a:solidFill>
                  <a:schemeClr val="bg1"/>
                </a:solidFill>
              </a:defRPr>
            </a:lvl1pPr>
          </a:lstStyle>
          <a:p>
            <a:endParaRPr lang="ru-RU"/>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bg1"/>
                </a:solidFill>
              </a:defRPr>
            </a:lvl1pPr>
          </a:lstStyle>
          <a:p>
            <a:endParaRPr lang="ru-RU"/>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lvl1pPr>
              <a:defRPr>
                <a:solidFill>
                  <a:schemeClr val="bg1"/>
                </a:solidFill>
              </a:defRPr>
            </a:lvl1pPr>
          </a:lstStyle>
          <a:p>
            <a:fld id="{3CE5352E-9B9F-4EDC-8769-7FA3D3F814C7}" type="slidenum">
              <a:rPr lang="ru-RU" smtClean="0"/>
              <a:pPr/>
              <a:t>‹#›</a:t>
            </a:fld>
            <a:endParaRPr lang="ru-RU"/>
          </a:p>
        </p:txBody>
      </p:sp>
      <p:sp>
        <p:nvSpPr>
          <p:cNvPr id="11" name="Title 1">
            <a:extLst>
              <a:ext uri="{FF2B5EF4-FFF2-40B4-BE49-F238E27FC236}">
                <a16:creationId xmlns:a16="http://schemas.microsoft.com/office/drawing/2014/main" id="{ED46F9B8-64BA-45E5-845E-CA6696C25C5F}"/>
              </a:ext>
            </a:extLst>
          </p:cNvPr>
          <p:cNvSpPr>
            <a:spLocks noGrp="1"/>
          </p:cNvSpPr>
          <p:nvPr>
            <p:ph type="title"/>
          </p:nvPr>
        </p:nvSpPr>
        <p:spPr>
          <a:xfrm>
            <a:off x="2394975" y="742867"/>
            <a:ext cx="7402050" cy="566931"/>
          </a:xfrm>
        </p:spPr>
        <p:txBody>
          <a:bodyPr lIns="36000" tIns="0" rIns="0" bIns="0"/>
          <a:lstStyle>
            <a:lvl1pPr algn="ctr">
              <a:defRPr/>
            </a:lvl1pPr>
          </a:lstStyle>
          <a:p>
            <a:r>
              <a:rPr lang="en-US"/>
              <a:t>Click to edit Master title style</a:t>
            </a:r>
            <a:endParaRPr lang="ru-RU"/>
          </a:p>
        </p:txBody>
      </p:sp>
      <p:sp>
        <p:nvSpPr>
          <p:cNvPr id="8" name="Picture Placeholder 2">
            <a:extLst>
              <a:ext uri="{FF2B5EF4-FFF2-40B4-BE49-F238E27FC236}">
                <a16:creationId xmlns:a16="http://schemas.microsoft.com/office/drawing/2014/main" id="{704937D3-320F-475C-B607-8D8AE31FF3A3}"/>
              </a:ext>
            </a:extLst>
          </p:cNvPr>
          <p:cNvSpPr>
            <a:spLocks noGrp="1"/>
          </p:cNvSpPr>
          <p:nvPr>
            <p:ph type="pic" idx="1"/>
          </p:nvPr>
        </p:nvSpPr>
        <p:spPr>
          <a:xfrm>
            <a:off x="458724" y="2277980"/>
            <a:ext cx="11290364" cy="412282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Text Placeholder 3">
            <a:extLst>
              <a:ext uri="{FF2B5EF4-FFF2-40B4-BE49-F238E27FC236}">
                <a16:creationId xmlns:a16="http://schemas.microsoft.com/office/drawing/2014/main" id="{68404903-B722-4F8B-94E9-F478DB3A75E2}"/>
              </a:ext>
            </a:extLst>
          </p:cNvPr>
          <p:cNvSpPr>
            <a:spLocks noGrp="1"/>
          </p:cNvSpPr>
          <p:nvPr>
            <p:ph type="body" sz="half" idx="2"/>
          </p:nvPr>
        </p:nvSpPr>
        <p:spPr>
          <a:xfrm>
            <a:off x="2394975" y="1377834"/>
            <a:ext cx="7402050" cy="540000"/>
          </a:xfrm>
        </p:spPr>
        <p:txBody>
          <a:bodyPr vert="horz" lIns="36000" tIns="0" rIns="0" bIns="0" rtlCol="0">
            <a:normAutofit/>
          </a:bodyPr>
          <a:lstStyle>
            <a:lvl1pPr marL="0" indent="0" algn="ctr">
              <a:buNone/>
              <a:defRPr lang="en-US" sz="1800">
                <a:solidFill>
                  <a:schemeClr val="tx2"/>
                </a:solidFill>
              </a:defRPr>
            </a:lvl1pPr>
          </a:lstStyle>
          <a:p>
            <a:pPr marL="228600" lvl="0" indent="-228600" algn="ctr"/>
            <a:r>
              <a:rPr lang="en-US"/>
              <a:t>Edit Master text styles</a:t>
            </a:r>
          </a:p>
        </p:txBody>
      </p:sp>
    </p:spTree>
    <p:extLst>
      <p:ext uri="{BB962C8B-B14F-4D97-AF65-F5344CB8AC3E}">
        <p14:creationId xmlns:p14="http://schemas.microsoft.com/office/powerpoint/2010/main" val="2607262953"/>
      </p:ext>
    </p:extLst>
  </p:cSld>
  <p:clrMapOvr>
    <a:masterClrMapping/>
  </p:clrMapOvr>
  <p:extLst>
    <p:ext uri="{DCECCB84-F9BA-43D5-87BE-67443E8EF086}">
      <p15:sldGuideLst xmlns:p15="http://schemas.microsoft.com/office/powerpoint/2012/main">
        <p15:guide id="5" pos="3840">
          <p15:clr>
            <a:srgbClr val="FBAE40"/>
          </p15:clr>
        </p15:guide>
        <p15:guide id="6"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9C1590D-4639-4494-A37B-A15E7114FE5B}"/>
              </a:ext>
            </a:extLst>
          </p:cNvPr>
          <p:cNvSpPr>
            <a:spLocks noGrp="1"/>
          </p:cNvSpPr>
          <p:nvPr>
            <p:ph type="title"/>
          </p:nvPr>
        </p:nvSpPr>
        <p:spPr>
          <a:xfrm>
            <a:off x="838200" y="742867"/>
            <a:ext cx="9037320" cy="566931"/>
          </a:xfrm>
        </p:spPr>
        <p:txBody>
          <a:bodyPr lIns="36000" tIns="0" rIns="0" bIns="0"/>
          <a:lstStyle/>
          <a:p>
            <a:r>
              <a:rPr lang="en-US"/>
              <a:t>Click to edit Master title style</a:t>
            </a:r>
            <a:endParaRPr lang="ru-RU"/>
          </a:p>
        </p:txBody>
      </p:sp>
      <p:sp>
        <p:nvSpPr>
          <p:cNvPr id="7" name="Text Placeholder 3">
            <a:extLst>
              <a:ext uri="{FF2B5EF4-FFF2-40B4-BE49-F238E27FC236}">
                <a16:creationId xmlns:a16="http://schemas.microsoft.com/office/drawing/2014/main" id="{E40C1F5F-4B50-4906-83E6-9A2F1CB1F66E}"/>
              </a:ext>
            </a:extLst>
          </p:cNvPr>
          <p:cNvSpPr>
            <a:spLocks noGrp="1"/>
          </p:cNvSpPr>
          <p:nvPr>
            <p:ph type="body" sz="half" idx="2"/>
          </p:nvPr>
        </p:nvSpPr>
        <p:spPr>
          <a:xfrm>
            <a:off x="898161" y="2982416"/>
            <a:ext cx="1645920" cy="519503"/>
          </a:xfrm>
        </p:spPr>
        <p:txBody>
          <a:bodyPr lIns="0" tIns="0" rIns="0" bIns="0" anchor="t" anchorCtr="0">
            <a:normAutofit/>
          </a:bodyPr>
          <a:lstStyle>
            <a:lvl1pPr marL="0" indent="0">
              <a:lnSpc>
                <a:spcPct val="100000"/>
              </a:lnSpc>
              <a:spcBef>
                <a:spcPts val="0"/>
              </a:spcBef>
              <a:buNone/>
              <a:defRPr lang="en-US" sz="120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Text Placeholder 3">
            <a:extLst>
              <a:ext uri="{FF2B5EF4-FFF2-40B4-BE49-F238E27FC236}">
                <a16:creationId xmlns:a16="http://schemas.microsoft.com/office/drawing/2014/main" id="{172EC0A4-5E0C-44C7-B8BF-100C17934C9D}"/>
              </a:ext>
            </a:extLst>
          </p:cNvPr>
          <p:cNvSpPr>
            <a:spLocks noGrp="1"/>
          </p:cNvSpPr>
          <p:nvPr>
            <p:ph type="body" sz="half" idx="34" hasCustomPrompt="1"/>
          </p:nvPr>
        </p:nvSpPr>
        <p:spPr>
          <a:xfrm>
            <a:off x="1399426" y="1924687"/>
            <a:ext cx="2469965" cy="982274"/>
          </a:xfrm>
        </p:spPr>
        <p:txBody>
          <a:bodyPr lIns="0" rIns="0" bIns="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Master text</a:t>
            </a:r>
            <a:br>
              <a:rPr lang="en-US"/>
            </a:br>
            <a:r>
              <a:rPr lang="en-US"/>
              <a:t>styles</a:t>
            </a:r>
          </a:p>
        </p:txBody>
      </p:sp>
      <p:sp>
        <p:nvSpPr>
          <p:cNvPr id="11" name="Text Placeholder 3">
            <a:extLst>
              <a:ext uri="{FF2B5EF4-FFF2-40B4-BE49-F238E27FC236}">
                <a16:creationId xmlns:a16="http://schemas.microsoft.com/office/drawing/2014/main" id="{709E18E3-2E11-4B74-AF2C-001F81DE3F24}"/>
              </a:ext>
            </a:extLst>
          </p:cNvPr>
          <p:cNvSpPr>
            <a:spLocks noGrp="1"/>
          </p:cNvSpPr>
          <p:nvPr>
            <p:ph type="body" sz="half" idx="36"/>
          </p:nvPr>
        </p:nvSpPr>
        <p:spPr>
          <a:xfrm>
            <a:off x="2611286" y="2982416"/>
            <a:ext cx="1389888" cy="519503"/>
          </a:xfrm>
        </p:spPr>
        <p:txBody>
          <a:bodyPr lIns="0" tIns="0" rIns="0" bIns="0" anchor="t" anchorCtr="0">
            <a:normAutofit/>
          </a:bodyPr>
          <a:lstStyle>
            <a:lvl1pPr marL="0" indent="0">
              <a:lnSpc>
                <a:spcPct val="100000"/>
              </a:lnSpc>
              <a:spcBef>
                <a:spcPts val="0"/>
              </a:spcBef>
              <a:buNone/>
              <a:defRPr lang="en-US" sz="120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12" name="Picture Placeholder 12">
            <a:extLst>
              <a:ext uri="{FF2B5EF4-FFF2-40B4-BE49-F238E27FC236}">
                <a16:creationId xmlns:a16="http://schemas.microsoft.com/office/drawing/2014/main" id="{D61E6447-2CC7-47A3-8681-4133CCCB54D6}"/>
              </a:ext>
            </a:extLst>
          </p:cNvPr>
          <p:cNvSpPr>
            <a:spLocks noGrp="1"/>
          </p:cNvSpPr>
          <p:nvPr>
            <p:ph type="pic" sz="quarter" idx="37"/>
          </p:nvPr>
        </p:nvSpPr>
        <p:spPr>
          <a:xfrm>
            <a:off x="890694" y="3605411"/>
            <a:ext cx="1636776" cy="1618488"/>
          </a:xfrm>
        </p:spPr>
        <p:txBody>
          <a:bodyPr anchor="ctr" anchorCtr="0">
            <a:noAutofit/>
          </a:bodyPr>
          <a:lstStyle>
            <a:lvl1pPr marL="0" indent="0" algn="ctr">
              <a:buNone/>
              <a:defRPr sz="1400"/>
            </a:lvl1pPr>
          </a:lstStyle>
          <a:p>
            <a:r>
              <a:rPr lang="en-US"/>
              <a:t>Click icon to add picture</a:t>
            </a:r>
            <a:endParaRPr lang="ru-RU"/>
          </a:p>
        </p:txBody>
      </p:sp>
      <p:sp>
        <p:nvSpPr>
          <p:cNvPr id="13" name="Picture Placeholder 12">
            <a:extLst>
              <a:ext uri="{FF2B5EF4-FFF2-40B4-BE49-F238E27FC236}">
                <a16:creationId xmlns:a16="http://schemas.microsoft.com/office/drawing/2014/main" id="{CAD91B82-5EEF-4712-A699-B8302B6558DD}"/>
              </a:ext>
            </a:extLst>
          </p:cNvPr>
          <p:cNvSpPr>
            <a:spLocks noGrp="1"/>
          </p:cNvSpPr>
          <p:nvPr>
            <p:ph type="pic" sz="quarter" idx="38"/>
          </p:nvPr>
        </p:nvSpPr>
        <p:spPr>
          <a:xfrm>
            <a:off x="2514673" y="3605411"/>
            <a:ext cx="1636776" cy="1618488"/>
          </a:xfrm>
        </p:spPr>
        <p:txBody>
          <a:bodyPr anchor="ctr" anchorCtr="0">
            <a:noAutofit/>
          </a:bodyPr>
          <a:lstStyle>
            <a:lvl1pPr marL="0" indent="0" algn="ctr">
              <a:buNone/>
              <a:defRPr sz="1400"/>
            </a:lvl1pPr>
          </a:lstStyle>
          <a:p>
            <a:r>
              <a:rPr lang="en-US"/>
              <a:t>Click icon to add picture</a:t>
            </a:r>
            <a:endParaRPr lang="ru-RU"/>
          </a:p>
        </p:txBody>
      </p:sp>
      <p:sp>
        <p:nvSpPr>
          <p:cNvPr id="14" name="Text Placeholder 3">
            <a:extLst>
              <a:ext uri="{FF2B5EF4-FFF2-40B4-BE49-F238E27FC236}">
                <a16:creationId xmlns:a16="http://schemas.microsoft.com/office/drawing/2014/main" id="{57FAEB2B-6A01-4C63-ACA3-03B6E2919E8A}"/>
              </a:ext>
            </a:extLst>
          </p:cNvPr>
          <p:cNvSpPr>
            <a:spLocks noGrp="1"/>
          </p:cNvSpPr>
          <p:nvPr>
            <p:ph type="body" sz="half" idx="39"/>
          </p:nvPr>
        </p:nvSpPr>
        <p:spPr>
          <a:xfrm>
            <a:off x="4955269" y="2982416"/>
            <a:ext cx="2113508"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15" name="Text Placeholder 3">
            <a:extLst>
              <a:ext uri="{FF2B5EF4-FFF2-40B4-BE49-F238E27FC236}">
                <a16:creationId xmlns:a16="http://schemas.microsoft.com/office/drawing/2014/main" id="{89680D39-3D54-40CF-ABCB-BA448F099B30}"/>
              </a:ext>
            </a:extLst>
          </p:cNvPr>
          <p:cNvSpPr>
            <a:spLocks noGrp="1"/>
          </p:cNvSpPr>
          <p:nvPr>
            <p:ph type="body" sz="half" idx="40" hasCustomPrompt="1"/>
          </p:nvPr>
        </p:nvSpPr>
        <p:spPr>
          <a:xfrm>
            <a:off x="5509170" y="1924687"/>
            <a:ext cx="1622417" cy="982274"/>
          </a:xfrm>
        </p:spPr>
        <p:txBody>
          <a:bodyPr lIns="0" rIns="0" bIns="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Master text</a:t>
            </a:r>
            <a:br>
              <a:rPr lang="en-US"/>
            </a:br>
            <a:r>
              <a:rPr lang="en-US"/>
              <a:t>styles</a:t>
            </a:r>
          </a:p>
        </p:txBody>
      </p:sp>
      <p:sp>
        <p:nvSpPr>
          <p:cNvPr id="17" name="Picture Placeholder 12">
            <a:extLst>
              <a:ext uri="{FF2B5EF4-FFF2-40B4-BE49-F238E27FC236}">
                <a16:creationId xmlns:a16="http://schemas.microsoft.com/office/drawing/2014/main" id="{E81CA5F1-31CE-4D4C-A27D-2B342ECD994A}"/>
              </a:ext>
            </a:extLst>
          </p:cNvPr>
          <p:cNvSpPr>
            <a:spLocks noGrp="1"/>
          </p:cNvSpPr>
          <p:nvPr>
            <p:ph type="pic" sz="quarter" idx="43"/>
          </p:nvPr>
        </p:nvSpPr>
        <p:spPr>
          <a:xfrm>
            <a:off x="4961249" y="3605411"/>
            <a:ext cx="2048256" cy="896112"/>
          </a:xfrm>
        </p:spPr>
        <p:txBody>
          <a:bodyPr anchor="ctr" anchorCtr="0">
            <a:noAutofit/>
          </a:bodyPr>
          <a:lstStyle>
            <a:lvl1pPr marL="0" indent="0" algn="ctr">
              <a:buNone/>
              <a:defRPr sz="1400"/>
            </a:lvl1pPr>
          </a:lstStyle>
          <a:p>
            <a:r>
              <a:rPr lang="en-US"/>
              <a:t>Click icon to add picture</a:t>
            </a:r>
            <a:endParaRPr lang="ru-RU"/>
          </a:p>
        </p:txBody>
      </p:sp>
      <p:sp>
        <p:nvSpPr>
          <p:cNvPr id="19" name="Text Placeholder 3">
            <a:extLst>
              <a:ext uri="{FF2B5EF4-FFF2-40B4-BE49-F238E27FC236}">
                <a16:creationId xmlns:a16="http://schemas.microsoft.com/office/drawing/2014/main" id="{7C3544C3-FDC7-4C8F-A615-9529597C549D}"/>
              </a:ext>
            </a:extLst>
          </p:cNvPr>
          <p:cNvSpPr>
            <a:spLocks noGrp="1"/>
          </p:cNvSpPr>
          <p:nvPr>
            <p:ph type="body" sz="half" idx="45"/>
          </p:nvPr>
        </p:nvSpPr>
        <p:spPr>
          <a:xfrm>
            <a:off x="7915161" y="2982416"/>
            <a:ext cx="2197045"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22" name="Text Placeholder 3">
            <a:extLst>
              <a:ext uri="{FF2B5EF4-FFF2-40B4-BE49-F238E27FC236}">
                <a16:creationId xmlns:a16="http://schemas.microsoft.com/office/drawing/2014/main" id="{7691DC2D-3064-4822-9D2D-80D59EA85EBB}"/>
              </a:ext>
            </a:extLst>
          </p:cNvPr>
          <p:cNvSpPr>
            <a:spLocks noGrp="1"/>
          </p:cNvSpPr>
          <p:nvPr>
            <p:ph type="body" sz="half" idx="46" hasCustomPrompt="1"/>
          </p:nvPr>
        </p:nvSpPr>
        <p:spPr>
          <a:xfrm>
            <a:off x="8469062" y="1924687"/>
            <a:ext cx="1622417" cy="982274"/>
          </a:xfrm>
        </p:spPr>
        <p:txBody>
          <a:bodyPr lIns="0" rIns="0" bIns="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Master text</a:t>
            </a:r>
            <a:br>
              <a:rPr lang="en-US"/>
            </a:br>
            <a:r>
              <a:rPr lang="en-US"/>
              <a:t>styles</a:t>
            </a:r>
          </a:p>
        </p:txBody>
      </p:sp>
      <p:sp>
        <p:nvSpPr>
          <p:cNvPr id="24" name="Picture Placeholder 12">
            <a:extLst>
              <a:ext uri="{FF2B5EF4-FFF2-40B4-BE49-F238E27FC236}">
                <a16:creationId xmlns:a16="http://schemas.microsoft.com/office/drawing/2014/main" id="{130FD286-B22E-4EEB-8B67-4CE7BF2FBA89}"/>
              </a:ext>
            </a:extLst>
          </p:cNvPr>
          <p:cNvSpPr>
            <a:spLocks noGrp="1"/>
          </p:cNvSpPr>
          <p:nvPr>
            <p:ph type="pic" sz="quarter" idx="48"/>
          </p:nvPr>
        </p:nvSpPr>
        <p:spPr>
          <a:xfrm>
            <a:off x="7921141" y="3605411"/>
            <a:ext cx="1280160" cy="896112"/>
          </a:xfrm>
          <a:ln>
            <a:solidFill>
              <a:schemeClr val="accent5"/>
            </a:solidFill>
          </a:ln>
        </p:spPr>
        <p:txBody>
          <a:bodyPr anchor="ctr" anchorCtr="0">
            <a:noAutofit/>
          </a:bodyPr>
          <a:lstStyle>
            <a:lvl1pPr marL="0" indent="0" algn="ctr">
              <a:buNone/>
              <a:defRPr sz="1400"/>
            </a:lvl1pPr>
          </a:lstStyle>
          <a:p>
            <a:r>
              <a:rPr lang="en-US"/>
              <a:t>Click icon to add picture</a:t>
            </a:r>
            <a:endParaRPr lang="ru-RU"/>
          </a:p>
        </p:txBody>
      </p:sp>
      <p:sp>
        <p:nvSpPr>
          <p:cNvPr id="25" name="Text Placeholder 3">
            <a:extLst>
              <a:ext uri="{FF2B5EF4-FFF2-40B4-BE49-F238E27FC236}">
                <a16:creationId xmlns:a16="http://schemas.microsoft.com/office/drawing/2014/main" id="{EDCAE751-A04A-4A9B-8EE4-3E1B64E955F3}"/>
              </a:ext>
            </a:extLst>
          </p:cNvPr>
          <p:cNvSpPr>
            <a:spLocks noGrp="1"/>
          </p:cNvSpPr>
          <p:nvPr>
            <p:ph type="body" sz="half" idx="49"/>
          </p:nvPr>
        </p:nvSpPr>
        <p:spPr>
          <a:xfrm>
            <a:off x="7888266" y="4704396"/>
            <a:ext cx="2223939"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26" name="Text Placeholder 3">
            <a:extLst>
              <a:ext uri="{FF2B5EF4-FFF2-40B4-BE49-F238E27FC236}">
                <a16:creationId xmlns:a16="http://schemas.microsoft.com/office/drawing/2014/main" id="{21FD07BB-52C2-4F52-A969-6778D844E8D4}"/>
              </a:ext>
            </a:extLst>
          </p:cNvPr>
          <p:cNvSpPr>
            <a:spLocks noGrp="1"/>
          </p:cNvSpPr>
          <p:nvPr>
            <p:ph type="body" sz="half" idx="50"/>
          </p:nvPr>
        </p:nvSpPr>
        <p:spPr>
          <a:xfrm>
            <a:off x="874713" y="5838788"/>
            <a:ext cx="8993089" cy="365122"/>
          </a:xfrm>
        </p:spPr>
        <p:txBody>
          <a:bodyPr lIns="0" tIns="0" rIns="0" bIns="0" anchor="t" anchorCtr="0">
            <a:normAutofit/>
          </a:bodyPr>
          <a:lstStyle>
            <a:lvl1pPr marL="0" indent="0" algn="l">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7" name="Text Placeholder 3">
            <a:extLst>
              <a:ext uri="{FF2B5EF4-FFF2-40B4-BE49-F238E27FC236}">
                <a16:creationId xmlns:a16="http://schemas.microsoft.com/office/drawing/2014/main" id="{2E1D5C74-7DD8-44F1-8142-1961D0C932B3}"/>
              </a:ext>
            </a:extLst>
          </p:cNvPr>
          <p:cNvSpPr>
            <a:spLocks noGrp="1"/>
          </p:cNvSpPr>
          <p:nvPr>
            <p:ph type="body" sz="half" idx="51"/>
          </p:nvPr>
        </p:nvSpPr>
        <p:spPr>
          <a:xfrm>
            <a:off x="4955269" y="4704395"/>
            <a:ext cx="2048256"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28" name="Text Placeholder 7">
            <a:extLst>
              <a:ext uri="{FF2B5EF4-FFF2-40B4-BE49-F238E27FC236}">
                <a16:creationId xmlns:a16="http://schemas.microsoft.com/office/drawing/2014/main" id="{9A6D3509-A776-4654-B6B2-F528C9FE78EA}"/>
              </a:ext>
            </a:extLst>
          </p:cNvPr>
          <p:cNvSpPr>
            <a:spLocks noGrp="1"/>
          </p:cNvSpPr>
          <p:nvPr>
            <p:ph type="body" sz="quarter" idx="25" hasCustomPrompt="1"/>
          </p:nvPr>
        </p:nvSpPr>
        <p:spPr>
          <a:xfrm>
            <a:off x="838200" y="1951635"/>
            <a:ext cx="558402" cy="896112"/>
          </a:xfrm>
        </p:spPr>
        <p:txBody>
          <a:bodyPr lIns="0" tIns="0" rIns="0" bIns="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1</a:t>
            </a:r>
            <a:endParaRPr lang="ru-RU"/>
          </a:p>
        </p:txBody>
      </p:sp>
      <p:sp>
        <p:nvSpPr>
          <p:cNvPr id="29" name="Text Placeholder 7">
            <a:extLst>
              <a:ext uri="{FF2B5EF4-FFF2-40B4-BE49-F238E27FC236}">
                <a16:creationId xmlns:a16="http://schemas.microsoft.com/office/drawing/2014/main" id="{BCA4A1CD-2E82-40FA-88EC-3D9F238493C2}"/>
              </a:ext>
            </a:extLst>
          </p:cNvPr>
          <p:cNvSpPr>
            <a:spLocks noGrp="1"/>
          </p:cNvSpPr>
          <p:nvPr>
            <p:ph type="body" sz="quarter" idx="52" hasCustomPrompt="1"/>
          </p:nvPr>
        </p:nvSpPr>
        <p:spPr>
          <a:xfrm>
            <a:off x="4927665" y="1927715"/>
            <a:ext cx="558402" cy="896112"/>
          </a:xfrm>
        </p:spPr>
        <p:txBody>
          <a:bodyPr lIns="0" tIns="0" rIns="0" bIns="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1</a:t>
            </a:r>
            <a:endParaRPr lang="ru-RU"/>
          </a:p>
        </p:txBody>
      </p:sp>
      <p:sp>
        <p:nvSpPr>
          <p:cNvPr id="30" name="Text Placeholder 7">
            <a:extLst>
              <a:ext uri="{FF2B5EF4-FFF2-40B4-BE49-F238E27FC236}">
                <a16:creationId xmlns:a16="http://schemas.microsoft.com/office/drawing/2014/main" id="{476CA787-1443-453E-A0C1-A9391E1B647D}"/>
              </a:ext>
            </a:extLst>
          </p:cNvPr>
          <p:cNvSpPr>
            <a:spLocks noGrp="1"/>
          </p:cNvSpPr>
          <p:nvPr>
            <p:ph type="body" sz="quarter" idx="53" hasCustomPrompt="1"/>
          </p:nvPr>
        </p:nvSpPr>
        <p:spPr>
          <a:xfrm>
            <a:off x="7888266" y="1931188"/>
            <a:ext cx="558402" cy="896112"/>
          </a:xfrm>
        </p:spPr>
        <p:txBody>
          <a:bodyPr lIns="0" tIns="0" rIns="0" bIns="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1</a:t>
            </a:r>
            <a:endParaRPr lang="ru-RU"/>
          </a:p>
        </p:txBody>
      </p:sp>
    </p:spTree>
    <p:extLst>
      <p:ext uri="{BB962C8B-B14F-4D97-AF65-F5344CB8AC3E}">
        <p14:creationId xmlns:p14="http://schemas.microsoft.com/office/powerpoint/2010/main" val="456862274"/>
      </p:ext>
    </p:extLst>
  </p:cSld>
  <p:clrMapOvr>
    <a:masterClrMapping/>
  </p:clrMapOvr>
  <p:extLst>
    <p:ext uri="{DCECCB84-F9BA-43D5-87BE-67443E8EF086}">
      <p15:sldGuideLst xmlns:p15="http://schemas.microsoft.com/office/powerpoint/2012/main">
        <p15:guide id="4" orient="horz" pos="55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E684E-E58F-4424-8249-106F691671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F41022-3FEC-4FD7-AEAF-59D7256963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D80DA-A0AA-464B-89F5-379805096A88}"/>
              </a:ext>
            </a:extLst>
          </p:cNvPr>
          <p:cNvSpPr>
            <a:spLocks noGrp="1"/>
          </p:cNvSpPr>
          <p:nvPr>
            <p:ph type="dt" sz="half" idx="10"/>
          </p:nvPr>
        </p:nvSpPr>
        <p:spPr/>
        <p:txBody>
          <a:bodyPr/>
          <a:lstStyle/>
          <a:p>
            <a:fld id="{05CD4D9E-FE39-4D12-B927-BBBFC16F86D5}" type="datetimeFigureOut">
              <a:rPr lang="en-US" smtClean="0"/>
              <a:t>8/26/2020</a:t>
            </a:fld>
            <a:endParaRPr lang="en-US"/>
          </a:p>
        </p:txBody>
      </p:sp>
      <p:sp>
        <p:nvSpPr>
          <p:cNvPr id="5" name="Footer Placeholder 4">
            <a:extLst>
              <a:ext uri="{FF2B5EF4-FFF2-40B4-BE49-F238E27FC236}">
                <a16:creationId xmlns:a16="http://schemas.microsoft.com/office/drawing/2014/main" id="{9E20D5E5-8933-4F65-AB42-E126647DF6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ED0185-64D7-4628-AF4A-6B9C9FCF4F16}"/>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7298236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302E8-47C9-47D0-B1DD-9095C278C3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46CD26-C27F-42AC-AA21-BED8BA92B8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7094D-8BB7-4DF6-8404-F29B9B13EF0A}"/>
              </a:ext>
            </a:extLst>
          </p:cNvPr>
          <p:cNvSpPr>
            <a:spLocks noGrp="1"/>
          </p:cNvSpPr>
          <p:nvPr>
            <p:ph type="dt" sz="half" idx="10"/>
          </p:nvPr>
        </p:nvSpPr>
        <p:spPr/>
        <p:txBody>
          <a:bodyPr/>
          <a:lstStyle/>
          <a:p>
            <a:fld id="{05CD4D9E-FE39-4D12-B927-BBBFC16F86D5}" type="datetimeFigureOut">
              <a:rPr lang="en-US" smtClean="0"/>
              <a:t>8/26/2020</a:t>
            </a:fld>
            <a:endParaRPr lang="en-US"/>
          </a:p>
        </p:txBody>
      </p:sp>
      <p:sp>
        <p:nvSpPr>
          <p:cNvPr id="5" name="Footer Placeholder 4">
            <a:extLst>
              <a:ext uri="{FF2B5EF4-FFF2-40B4-BE49-F238E27FC236}">
                <a16:creationId xmlns:a16="http://schemas.microsoft.com/office/drawing/2014/main" id="{E8D94755-9656-4DA0-B396-6AAA3A6129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677D8E-7D22-4F2E-A5F5-92B346BBF7D6}"/>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15066109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37DA7-9BC9-47D8-B0EB-D9713194FF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40196F-0155-435B-B22C-3189CE90C2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93A4D2-C6D3-4E76-9683-B332B71A796B}"/>
              </a:ext>
            </a:extLst>
          </p:cNvPr>
          <p:cNvSpPr>
            <a:spLocks noGrp="1"/>
          </p:cNvSpPr>
          <p:nvPr>
            <p:ph type="dt" sz="half" idx="10"/>
          </p:nvPr>
        </p:nvSpPr>
        <p:spPr/>
        <p:txBody>
          <a:bodyPr/>
          <a:lstStyle/>
          <a:p>
            <a:fld id="{05CD4D9E-FE39-4D12-B927-BBBFC16F86D5}" type="datetimeFigureOut">
              <a:rPr lang="en-US" smtClean="0"/>
              <a:t>8/26/2020</a:t>
            </a:fld>
            <a:endParaRPr lang="en-US"/>
          </a:p>
        </p:txBody>
      </p:sp>
      <p:sp>
        <p:nvSpPr>
          <p:cNvPr id="5" name="Footer Placeholder 4">
            <a:extLst>
              <a:ext uri="{FF2B5EF4-FFF2-40B4-BE49-F238E27FC236}">
                <a16:creationId xmlns:a16="http://schemas.microsoft.com/office/drawing/2014/main" id="{2B008B63-41A5-41CD-8C40-9ED2E110BF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6AD50-B2E9-411D-BAB9-9F8FE7A6DE40}"/>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28174697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7164E-4263-452F-946B-F18B9F90C4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65DE0C-9094-4876-8D57-C35A288E86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13C72A-9BFE-41F8-B24A-AE1566929F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83BC72-5E52-4B0C-951D-D09AB03A4B29}"/>
              </a:ext>
            </a:extLst>
          </p:cNvPr>
          <p:cNvSpPr>
            <a:spLocks noGrp="1"/>
          </p:cNvSpPr>
          <p:nvPr>
            <p:ph type="dt" sz="half" idx="10"/>
          </p:nvPr>
        </p:nvSpPr>
        <p:spPr/>
        <p:txBody>
          <a:bodyPr/>
          <a:lstStyle/>
          <a:p>
            <a:fld id="{05CD4D9E-FE39-4D12-B927-BBBFC16F86D5}" type="datetimeFigureOut">
              <a:rPr lang="en-US" smtClean="0"/>
              <a:t>8/26/2020</a:t>
            </a:fld>
            <a:endParaRPr lang="en-US"/>
          </a:p>
        </p:txBody>
      </p:sp>
      <p:sp>
        <p:nvSpPr>
          <p:cNvPr id="6" name="Footer Placeholder 5">
            <a:extLst>
              <a:ext uri="{FF2B5EF4-FFF2-40B4-BE49-F238E27FC236}">
                <a16:creationId xmlns:a16="http://schemas.microsoft.com/office/drawing/2014/main" id="{9B845241-201F-4FD4-BA8C-58F334373E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AB28E6-A024-4F7F-B0B7-CB428A3A2786}"/>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3588559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C89ED-6AF4-4B1F-8CA6-9FD33536ED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AAB29B-1712-447A-A779-E9304F981B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8F6B7A-EA4D-4F69-8E63-E278C9950D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97FD59-4951-41ED-A7CC-8FCD982A3F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74091D-6C2C-43E9-8654-108FE22A21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DDC941-7CBE-4D25-9C7B-41DBF7347B6B}"/>
              </a:ext>
            </a:extLst>
          </p:cNvPr>
          <p:cNvSpPr>
            <a:spLocks noGrp="1"/>
          </p:cNvSpPr>
          <p:nvPr>
            <p:ph type="dt" sz="half" idx="10"/>
          </p:nvPr>
        </p:nvSpPr>
        <p:spPr/>
        <p:txBody>
          <a:bodyPr/>
          <a:lstStyle/>
          <a:p>
            <a:fld id="{05CD4D9E-FE39-4D12-B927-BBBFC16F86D5}" type="datetimeFigureOut">
              <a:rPr lang="en-US" smtClean="0"/>
              <a:t>8/26/2020</a:t>
            </a:fld>
            <a:endParaRPr lang="en-US"/>
          </a:p>
        </p:txBody>
      </p:sp>
      <p:sp>
        <p:nvSpPr>
          <p:cNvPr id="8" name="Footer Placeholder 7">
            <a:extLst>
              <a:ext uri="{FF2B5EF4-FFF2-40B4-BE49-F238E27FC236}">
                <a16:creationId xmlns:a16="http://schemas.microsoft.com/office/drawing/2014/main" id="{24F2D3E7-4903-418B-BE7D-D6BA753E0E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D42BC8-B161-4751-BC5F-7D06BE455B82}"/>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31227196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ED51-FBA9-4622-BCFB-FF265E9EF4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E115A4-29B5-4937-BFC8-BA3A3BA09759}"/>
              </a:ext>
            </a:extLst>
          </p:cNvPr>
          <p:cNvSpPr>
            <a:spLocks noGrp="1"/>
          </p:cNvSpPr>
          <p:nvPr>
            <p:ph type="dt" sz="half" idx="10"/>
          </p:nvPr>
        </p:nvSpPr>
        <p:spPr/>
        <p:txBody>
          <a:bodyPr/>
          <a:lstStyle/>
          <a:p>
            <a:fld id="{05CD4D9E-FE39-4D12-B927-BBBFC16F86D5}" type="datetimeFigureOut">
              <a:rPr lang="en-US" smtClean="0"/>
              <a:t>8/26/2020</a:t>
            </a:fld>
            <a:endParaRPr lang="en-US"/>
          </a:p>
        </p:txBody>
      </p:sp>
      <p:sp>
        <p:nvSpPr>
          <p:cNvPr id="4" name="Footer Placeholder 3">
            <a:extLst>
              <a:ext uri="{FF2B5EF4-FFF2-40B4-BE49-F238E27FC236}">
                <a16:creationId xmlns:a16="http://schemas.microsoft.com/office/drawing/2014/main" id="{20C140E6-06B3-491D-83E6-11970DB5D7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CF3F55-D312-4738-BF68-FE24BD9DBAB8}"/>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3999784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63035-C1E7-4648-BC18-E3567BD2D8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3C72B5-A219-4247-BD5E-64B1484FBC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024ED6-F6D7-45AD-8C97-7CB2725715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BECABE-218A-4D2D-AD3F-71EB0AB2A1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32FE7A-CBC7-4993-88DC-A6BBAEBCE4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0C6861-2E23-445A-BDF7-ABE5887C6B40}"/>
              </a:ext>
            </a:extLst>
          </p:cNvPr>
          <p:cNvSpPr>
            <a:spLocks noGrp="1"/>
          </p:cNvSpPr>
          <p:nvPr>
            <p:ph type="dt" sz="half" idx="10"/>
          </p:nvPr>
        </p:nvSpPr>
        <p:spPr/>
        <p:txBody>
          <a:bodyPr/>
          <a:lstStyle/>
          <a:p>
            <a:endParaRPr lang="en-US">
              <a:solidFill>
                <a:srgbClr val="696464"/>
              </a:solidFill>
            </a:endParaRPr>
          </a:p>
        </p:txBody>
      </p:sp>
      <p:sp>
        <p:nvSpPr>
          <p:cNvPr id="8" name="Footer Placeholder 7">
            <a:extLst>
              <a:ext uri="{FF2B5EF4-FFF2-40B4-BE49-F238E27FC236}">
                <a16:creationId xmlns:a16="http://schemas.microsoft.com/office/drawing/2014/main" id="{7684DFC5-0DC9-4F6F-BA12-F90B9372DB93}"/>
              </a:ext>
            </a:extLst>
          </p:cNvPr>
          <p:cNvSpPr>
            <a:spLocks noGrp="1"/>
          </p:cNvSpPr>
          <p:nvPr>
            <p:ph type="ftr" sz="quarter" idx="11"/>
          </p:nvPr>
        </p:nvSpPr>
        <p:spPr/>
        <p:txBody>
          <a:bodyPr/>
          <a:lstStyle/>
          <a:p>
            <a:endParaRPr lang="en-US">
              <a:solidFill>
                <a:srgbClr val="696464"/>
              </a:solidFill>
            </a:endParaRPr>
          </a:p>
        </p:txBody>
      </p:sp>
      <p:sp>
        <p:nvSpPr>
          <p:cNvPr id="9" name="Slide Number Placeholder 8">
            <a:extLst>
              <a:ext uri="{FF2B5EF4-FFF2-40B4-BE49-F238E27FC236}">
                <a16:creationId xmlns:a16="http://schemas.microsoft.com/office/drawing/2014/main" id="{6EBB7DD6-C972-46EB-BC34-D20DED734234}"/>
              </a:ext>
            </a:extLst>
          </p:cNvPr>
          <p:cNvSpPr>
            <a:spLocks noGrp="1"/>
          </p:cNvSpPr>
          <p:nvPr>
            <p:ph type="sldNum" sz="quarter" idx="12"/>
          </p:nvPr>
        </p:nvSpPr>
        <p:spPr/>
        <p:txBody>
          <a:bodyPr/>
          <a:lstStyle/>
          <a:p>
            <a:fld id="{2F067C6D-D47E-4C31-835D-75207FD20D0F}" type="slidenum">
              <a:rPr lang="en-US" smtClean="0"/>
              <a:pPr/>
              <a:t>‹#›</a:t>
            </a:fld>
            <a:endParaRPr lang="en-US"/>
          </a:p>
        </p:txBody>
      </p:sp>
    </p:spTree>
    <p:extLst>
      <p:ext uri="{BB962C8B-B14F-4D97-AF65-F5344CB8AC3E}">
        <p14:creationId xmlns:p14="http://schemas.microsoft.com/office/powerpoint/2010/main" val="16157841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32DF06-1A81-43CB-A5CF-756636925E73}"/>
              </a:ext>
            </a:extLst>
          </p:cNvPr>
          <p:cNvSpPr>
            <a:spLocks noGrp="1"/>
          </p:cNvSpPr>
          <p:nvPr>
            <p:ph type="dt" sz="half" idx="10"/>
          </p:nvPr>
        </p:nvSpPr>
        <p:spPr/>
        <p:txBody>
          <a:bodyPr/>
          <a:lstStyle/>
          <a:p>
            <a:fld id="{05CD4D9E-FE39-4D12-B927-BBBFC16F86D5}" type="datetimeFigureOut">
              <a:rPr lang="en-US" smtClean="0"/>
              <a:t>8/26/2020</a:t>
            </a:fld>
            <a:endParaRPr lang="en-US"/>
          </a:p>
        </p:txBody>
      </p:sp>
      <p:sp>
        <p:nvSpPr>
          <p:cNvPr id="3" name="Footer Placeholder 2">
            <a:extLst>
              <a:ext uri="{FF2B5EF4-FFF2-40B4-BE49-F238E27FC236}">
                <a16:creationId xmlns:a16="http://schemas.microsoft.com/office/drawing/2014/main" id="{99DF0B40-15E8-4D37-9A8E-761C4531C6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4DCFFB-3343-4575-B885-28530A16F98E}"/>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24042042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109B-3597-435F-864E-751BE518FC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DE3B2C-983C-45F3-B68B-903F1C4F16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DE6E2A-B067-47B5-AD5E-45C802278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4063C9-891A-443C-8859-568837D22030}"/>
              </a:ext>
            </a:extLst>
          </p:cNvPr>
          <p:cNvSpPr>
            <a:spLocks noGrp="1"/>
          </p:cNvSpPr>
          <p:nvPr>
            <p:ph type="dt" sz="half" idx="10"/>
          </p:nvPr>
        </p:nvSpPr>
        <p:spPr/>
        <p:txBody>
          <a:bodyPr/>
          <a:lstStyle/>
          <a:p>
            <a:fld id="{05CD4D9E-FE39-4D12-B927-BBBFC16F86D5}" type="datetimeFigureOut">
              <a:rPr lang="en-US" smtClean="0"/>
              <a:t>8/26/2020</a:t>
            </a:fld>
            <a:endParaRPr lang="en-US"/>
          </a:p>
        </p:txBody>
      </p:sp>
      <p:sp>
        <p:nvSpPr>
          <p:cNvPr id="6" name="Footer Placeholder 5">
            <a:extLst>
              <a:ext uri="{FF2B5EF4-FFF2-40B4-BE49-F238E27FC236}">
                <a16:creationId xmlns:a16="http://schemas.microsoft.com/office/drawing/2014/main" id="{B3C585A0-3F3B-4620-80D7-93EFAB82B9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D2CC4-8AEE-4915-9E5E-F6E1887217DD}"/>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26828889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9B4F-10B5-41C2-841E-38A4380B74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C80FB8-1080-42B6-BE62-23CA6D9841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6EBD05-C7DB-4D96-9005-E1BE3F90F2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5BA8F2-AC40-4900-9629-E9C2CC803136}"/>
              </a:ext>
            </a:extLst>
          </p:cNvPr>
          <p:cNvSpPr>
            <a:spLocks noGrp="1"/>
          </p:cNvSpPr>
          <p:nvPr>
            <p:ph type="dt" sz="half" idx="10"/>
          </p:nvPr>
        </p:nvSpPr>
        <p:spPr/>
        <p:txBody>
          <a:bodyPr/>
          <a:lstStyle/>
          <a:p>
            <a:fld id="{05CD4D9E-FE39-4D12-B927-BBBFC16F86D5}" type="datetimeFigureOut">
              <a:rPr lang="en-US" smtClean="0"/>
              <a:t>8/26/2020</a:t>
            </a:fld>
            <a:endParaRPr lang="en-US"/>
          </a:p>
        </p:txBody>
      </p:sp>
      <p:sp>
        <p:nvSpPr>
          <p:cNvPr id="6" name="Footer Placeholder 5">
            <a:extLst>
              <a:ext uri="{FF2B5EF4-FFF2-40B4-BE49-F238E27FC236}">
                <a16:creationId xmlns:a16="http://schemas.microsoft.com/office/drawing/2014/main" id="{1C23314A-D917-447B-8A28-037F68B696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B544AC-CE87-4A8B-8D92-4046E07681BD}"/>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39405956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75CD-B935-4BC4-ADD5-73127A45B0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50AF92-325F-4D7A-965B-5936A79B58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936FC8-1B73-4418-A26F-41859E5814F7}"/>
              </a:ext>
            </a:extLst>
          </p:cNvPr>
          <p:cNvSpPr>
            <a:spLocks noGrp="1"/>
          </p:cNvSpPr>
          <p:nvPr>
            <p:ph type="dt" sz="half" idx="10"/>
          </p:nvPr>
        </p:nvSpPr>
        <p:spPr/>
        <p:txBody>
          <a:bodyPr/>
          <a:lstStyle/>
          <a:p>
            <a:fld id="{05CD4D9E-FE39-4D12-B927-BBBFC16F86D5}" type="datetimeFigureOut">
              <a:rPr lang="en-US" smtClean="0"/>
              <a:t>8/26/2020</a:t>
            </a:fld>
            <a:endParaRPr lang="en-US"/>
          </a:p>
        </p:txBody>
      </p:sp>
      <p:sp>
        <p:nvSpPr>
          <p:cNvPr id="5" name="Footer Placeholder 4">
            <a:extLst>
              <a:ext uri="{FF2B5EF4-FFF2-40B4-BE49-F238E27FC236}">
                <a16:creationId xmlns:a16="http://schemas.microsoft.com/office/drawing/2014/main" id="{40A4017F-2B7E-4C55-AFFF-DE9E784F8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169D52-FC5F-4B05-A58D-4FEED52DD417}"/>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8765658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E936C2-51AF-4849-8E42-7507CA8059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47B776-7E4C-4E32-87F9-91CB62543B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58D26E-7311-40A6-AC7A-5D79A00BB707}"/>
              </a:ext>
            </a:extLst>
          </p:cNvPr>
          <p:cNvSpPr>
            <a:spLocks noGrp="1"/>
          </p:cNvSpPr>
          <p:nvPr>
            <p:ph type="dt" sz="half" idx="10"/>
          </p:nvPr>
        </p:nvSpPr>
        <p:spPr/>
        <p:txBody>
          <a:bodyPr/>
          <a:lstStyle/>
          <a:p>
            <a:fld id="{05CD4D9E-FE39-4D12-B927-BBBFC16F86D5}" type="datetimeFigureOut">
              <a:rPr lang="en-US" smtClean="0"/>
              <a:t>8/26/2020</a:t>
            </a:fld>
            <a:endParaRPr lang="en-US"/>
          </a:p>
        </p:txBody>
      </p:sp>
      <p:sp>
        <p:nvSpPr>
          <p:cNvPr id="5" name="Footer Placeholder 4">
            <a:extLst>
              <a:ext uri="{FF2B5EF4-FFF2-40B4-BE49-F238E27FC236}">
                <a16:creationId xmlns:a16="http://schemas.microsoft.com/office/drawing/2014/main" id="{CFE310A0-9CE6-415A-B826-54175BB568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47F74-6E49-43CC-8842-369E054A12CE}"/>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979593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1166C-6D2F-4036-9FDC-C8B6F2651D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9455DE-3917-4F93-8E15-F1154A3B4E84}"/>
              </a:ext>
            </a:extLst>
          </p:cNvPr>
          <p:cNvSpPr>
            <a:spLocks noGrp="1"/>
          </p:cNvSpPr>
          <p:nvPr>
            <p:ph type="dt" sz="half" idx="10"/>
          </p:nvPr>
        </p:nvSpPr>
        <p:spPr/>
        <p:txBody>
          <a:bodyPr/>
          <a:lstStyle/>
          <a:p>
            <a:endParaRPr lang="en-US">
              <a:solidFill>
                <a:srgbClr val="696464"/>
              </a:solidFill>
            </a:endParaRPr>
          </a:p>
        </p:txBody>
      </p:sp>
      <p:sp>
        <p:nvSpPr>
          <p:cNvPr id="4" name="Footer Placeholder 3">
            <a:extLst>
              <a:ext uri="{FF2B5EF4-FFF2-40B4-BE49-F238E27FC236}">
                <a16:creationId xmlns:a16="http://schemas.microsoft.com/office/drawing/2014/main" id="{EE6B3349-766A-4047-A305-713BF5FE8211}"/>
              </a:ext>
            </a:extLst>
          </p:cNvPr>
          <p:cNvSpPr>
            <a:spLocks noGrp="1"/>
          </p:cNvSpPr>
          <p:nvPr>
            <p:ph type="ftr" sz="quarter" idx="11"/>
          </p:nvPr>
        </p:nvSpPr>
        <p:spPr/>
        <p:txBody>
          <a:bodyPr/>
          <a:lstStyle/>
          <a:p>
            <a:endParaRPr lang="en-US">
              <a:solidFill>
                <a:srgbClr val="696464"/>
              </a:solidFill>
            </a:endParaRPr>
          </a:p>
        </p:txBody>
      </p:sp>
      <p:sp>
        <p:nvSpPr>
          <p:cNvPr id="5" name="Slide Number Placeholder 4">
            <a:extLst>
              <a:ext uri="{FF2B5EF4-FFF2-40B4-BE49-F238E27FC236}">
                <a16:creationId xmlns:a16="http://schemas.microsoft.com/office/drawing/2014/main" id="{07B230ED-42CF-4A92-A928-1A7921688AA3}"/>
              </a:ext>
            </a:extLst>
          </p:cNvPr>
          <p:cNvSpPr>
            <a:spLocks noGrp="1"/>
          </p:cNvSpPr>
          <p:nvPr>
            <p:ph type="sldNum" sz="quarter" idx="12"/>
          </p:nvPr>
        </p:nvSpPr>
        <p:spPr/>
        <p:txBody>
          <a:bodyPr/>
          <a:lstStyle/>
          <a:p>
            <a:fld id="{2F067C6D-D47E-4C31-835D-75207FD20D0F}" type="slidenum">
              <a:rPr lang="en-US" smtClean="0"/>
              <a:pPr/>
              <a:t>‹#›</a:t>
            </a:fld>
            <a:endParaRPr lang="en-US"/>
          </a:p>
        </p:txBody>
      </p:sp>
    </p:spTree>
    <p:extLst>
      <p:ext uri="{BB962C8B-B14F-4D97-AF65-F5344CB8AC3E}">
        <p14:creationId xmlns:p14="http://schemas.microsoft.com/office/powerpoint/2010/main" val="81575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683F5B-6FD0-4D9F-B580-A7AD71B29CA4}"/>
              </a:ext>
            </a:extLst>
          </p:cNvPr>
          <p:cNvSpPr>
            <a:spLocks noGrp="1"/>
          </p:cNvSpPr>
          <p:nvPr>
            <p:ph type="dt" sz="half" idx="10"/>
          </p:nvPr>
        </p:nvSpPr>
        <p:spPr/>
        <p:txBody>
          <a:bodyPr/>
          <a:lstStyle/>
          <a:p>
            <a:endParaRPr lang="en-US">
              <a:solidFill>
                <a:srgbClr val="696464"/>
              </a:solidFill>
            </a:endParaRPr>
          </a:p>
        </p:txBody>
      </p:sp>
      <p:sp>
        <p:nvSpPr>
          <p:cNvPr id="3" name="Footer Placeholder 2">
            <a:extLst>
              <a:ext uri="{FF2B5EF4-FFF2-40B4-BE49-F238E27FC236}">
                <a16:creationId xmlns:a16="http://schemas.microsoft.com/office/drawing/2014/main" id="{34FF2561-2DC5-4A73-AF11-ED33EA3B72ED}"/>
              </a:ext>
            </a:extLst>
          </p:cNvPr>
          <p:cNvSpPr>
            <a:spLocks noGrp="1"/>
          </p:cNvSpPr>
          <p:nvPr>
            <p:ph type="ftr" sz="quarter" idx="11"/>
          </p:nvPr>
        </p:nvSpPr>
        <p:spPr/>
        <p:txBody>
          <a:bodyPr/>
          <a:lstStyle/>
          <a:p>
            <a:endParaRPr lang="en-US">
              <a:solidFill>
                <a:srgbClr val="696464"/>
              </a:solidFill>
            </a:endParaRPr>
          </a:p>
        </p:txBody>
      </p:sp>
      <p:sp>
        <p:nvSpPr>
          <p:cNvPr id="4" name="Slide Number Placeholder 3">
            <a:extLst>
              <a:ext uri="{FF2B5EF4-FFF2-40B4-BE49-F238E27FC236}">
                <a16:creationId xmlns:a16="http://schemas.microsoft.com/office/drawing/2014/main" id="{A3904BEE-36AF-4430-A866-3FCE7023C525}"/>
              </a:ext>
            </a:extLst>
          </p:cNvPr>
          <p:cNvSpPr>
            <a:spLocks noGrp="1"/>
          </p:cNvSpPr>
          <p:nvPr>
            <p:ph type="sldNum" sz="quarter" idx="12"/>
          </p:nvPr>
        </p:nvSpPr>
        <p:spPr/>
        <p:txBody>
          <a:bodyPr/>
          <a:lstStyle/>
          <a:p>
            <a:fld id="{2F067C6D-D47E-4C31-835D-75207FD20D0F}" type="slidenum">
              <a:rPr lang="en-US" smtClean="0"/>
              <a:pPr/>
              <a:t>‹#›</a:t>
            </a:fld>
            <a:endParaRPr lang="en-US"/>
          </a:p>
        </p:txBody>
      </p:sp>
    </p:spTree>
    <p:extLst>
      <p:ext uri="{BB962C8B-B14F-4D97-AF65-F5344CB8AC3E}">
        <p14:creationId xmlns:p14="http://schemas.microsoft.com/office/powerpoint/2010/main" val="2464918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051AB-A8CB-402C-A3B4-EC4763C12A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EAA552-D681-4DE3-ADEC-38D4989930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402B58-13F2-4ABA-A12A-5BE951C7D4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6BE3EF-8FE4-431F-AE0A-53A0164EAF40}"/>
              </a:ext>
            </a:extLst>
          </p:cNvPr>
          <p:cNvSpPr>
            <a:spLocks noGrp="1"/>
          </p:cNvSpPr>
          <p:nvPr>
            <p:ph type="dt" sz="half" idx="10"/>
          </p:nvPr>
        </p:nvSpPr>
        <p:spPr/>
        <p:txBody>
          <a:bodyPr/>
          <a:lstStyle/>
          <a:p>
            <a:endParaRPr lang="en-US">
              <a:solidFill>
                <a:srgbClr val="696464"/>
              </a:solidFill>
            </a:endParaRPr>
          </a:p>
        </p:txBody>
      </p:sp>
      <p:sp>
        <p:nvSpPr>
          <p:cNvPr id="6" name="Footer Placeholder 5">
            <a:extLst>
              <a:ext uri="{FF2B5EF4-FFF2-40B4-BE49-F238E27FC236}">
                <a16:creationId xmlns:a16="http://schemas.microsoft.com/office/drawing/2014/main" id="{4B073805-0975-432F-B02E-72D97E5B5387}"/>
              </a:ext>
            </a:extLst>
          </p:cNvPr>
          <p:cNvSpPr>
            <a:spLocks noGrp="1"/>
          </p:cNvSpPr>
          <p:nvPr>
            <p:ph type="ftr" sz="quarter" idx="11"/>
          </p:nvPr>
        </p:nvSpPr>
        <p:spPr/>
        <p:txBody>
          <a:bodyPr/>
          <a:lstStyle/>
          <a:p>
            <a:endParaRPr lang="en-US">
              <a:solidFill>
                <a:srgbClr val="696464"/>
              </a:solidFill>
            </a:endParaRPr>
          </a:p>
        </p:txBody>
      </p:sp>
      <p:sp>
        <p:nvSpPr>
          <p:cNvPr id="7" name="Slide Number Placeholder 6">
            <a:extLst>
              <a:ext uri="{FF2B5EF4-FFF2-40B4-BE49-F238E27FC236}">
                <a16:creationId xmlns:a16="http://schemas.microsoft.com/office/drawing/2014/main" id="{D6D2A69C-A16F-48AC-BE77-8F4F7B29BF5E}"/>
              </a:ext>
            </a:extLst>
          </p:cNvPr>
          <p:cNvSpPr>
            <a:spLocks noGrp="1"/>
          </p:cNvSpPr>
          <p:nvPr>
            <p:ph type="sldNum" sz="quarter" idx="12"/>
          </p:nvPr>
        </p:nvSpPr>
        <p:spPr/>
        <p:txBody>
          <a:bodyPr/>
          <a:lstStyle/>
          <a:p>
            <a:fld id="{2F067C6D-D47E-4C31-835D-75207FD20D0F}" type="slidenum">
              <a:rPr lang="en-US" smtClean="0"/>
              <a:pPr/>
              <a:t>‹#›</a:t>
            </a:fld>
            <a:endParaRPr lang="en-US"/>
          </a:p>
        </p:txBody>
      </p:sp>
    </p:spTree>
    <p:extLst>
      <p:ext uri="{BB962C8B-B14F-4D97-AF65-F5344CB8AC3E}">
        <p14:creationId xmlns:p14="http://schemas.microsoft.com/office/powerpoint/2010/main" val="194161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C1766-ABB5-4473-8667-EF258F9C0D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650AD9-55A3-49A0-9BC3-65B28F8FA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0B2F4F-00E2-41ED-9CB0-873A33506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51AC6B-3E23-4F7B-9A95-C6DD9ABEE4E5}"/>
              </a:ext>
            </a:extLst>
          </p:cNvPr>
          <p:cNvSpPr>
            <a:spLocks noGrp="1"/>
          </p:cNvSpPr>
          <p:nvPr>
            <p:ph type="dt" sz="half" idx="10"/>
          </p:nvPr>
        </p:nvSpPr>
        <p:spPr/>
        <p:txBody>
          <a:bodyPr/>
          <a:lstStyle/>
          <a:p>
            <a:endParaRPr lang="en-US">
              <a:solidFill>
                <a:srgbClr val="696464"/>
              </a:solidFill>
            </a:endParaRPr>
          </a:p>
        </p:txBody>
      </p:sp>
      <p:sp>
        <p:nvSpPr>
          <p:cNvPr id="6" name="Footer Placeholder 5">
            <a:extLst>
              <a:ext uri="{FF2B5EF4-FFF2-40B4-BE49-F238E27FC236}">
                <a16:creationId xmlns:a16="http://schemas.microsoft.com/office/drawing/2014/main" id="{DA91011C-CB53-487D-864C-5F050D3D5B3A}"/>
              </a:ext>
            </a:extLst>
          </p:cNvPr>
          <p:cNvSpPr>
            <a:spLocks noGrp="1"/>
          </p:cNvSpPr>
          <p:nvPr>
            <p:ph type="ftr" sz="quarter" idx="11"/>
          </p:nvPr>
        </p:nvSpPr>
        <p:spPr/>
        <p:txBody>
          <a:bodyPr/>
          <a:lstStyle/>
          <a:p>
            <a:endParaRPr lang="en-US">
              <a:solidFill>
                <a:srgbClr val="696464"/>
              </a:solidFill>
            </a:endParaRPr>
          </a:p>
        </p:txBody>
      </p:sp>
      <p:sp>
        <p:nvSpPr>
          <p:cNvPr id="7" name="Slide Number Placeholder 6">
            <a:extLst>
              <a:ext uri="{FF2B5EF4-FFF2-40B4-BE49-F238E27FC236}">
                <a16:creationId xmlns:a16="http://schemas.microsoft.com/office/drawing/2014/main" id="{EB31232B-1994-4ABF-ACD0-0D02782B8C8A}"/>
              </a:ext>
            </a:extLst>
          </p:cNvPr>
          <p:cNvSpPr>
            <a:spLocks noGrp="1"/>
          </p:cNvSpPr>
          <p:nvPr>
            <p:ph type="sldNum" sz="quarter" idx="12"/>
          </p:nvPr>
        </p:nvSpPr>
        <p:spPr/>
        <p:txBody>
          <a:bodyPr/>
          <a:lstStyle/>
          <a:p>
            <a:fld id="{2F067C6D-D47E-4C31-835D-75207FD20D0F}" type="slidenum">
              <a:rPr lang="en-US" smtClean="0"/>
              <a:pPr/>
              <a:t>‹#›</a:t>
            </a:fld>
            <a:endParaRPr lang="en-US"/>
          </a:p>
        </p:txBody>
      </p:sp>
    </p:spTree>
    <p:extLst>
      <p:ext uri="{BB962C8B-B14F-4D97-AF65-F5344CB8AC3E}">
        <p14:creationId xmlns:p14="http://schemas.microsoft.com/office/powerpoint/2010/main" val="2357524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2.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26DC85-3037-47CB-B098-CBE559F5C8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3830C6-1ED5-4FD4-B2A6-DC958588EE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5BA2DE-9774-49AF-AC16-02C80CD924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Footer Placeholder 4">
            <a:extLst>
              <a:ext uri="{FF2B5EF4-FFF2-40B4-BE49-F238E27FC236}">
                <a16:creationId xmlns:a16="http://schemas.microsoft.com/office/drawing/2014/main" id="{2786C18C-A4EE-4D64-A607-083C81DDC4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a:extLst>
              <a:ext uri="{FF2B5EF4-FFF2-40B4-BE49-F238E27FC236}">
                <a16:creationId xmlns:a16="http://schemas.microsoft.com/office/drawing/2014/main" id="{98D2CB50-FCAE-4E1A-92C5-14EA38F371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5352E-9B9F-4EDC-8769-7FA3D3F814C7}" type="slidenum">
              <a:rPr lang="ru-RU" smtClean="0"/>
              <a:pPr/>
              <a:t>‹#›</a:t>
            </a:fld>
            <a:endParaRPr lang="ru-RU"/>
          </a:p>
        </p:txBody>
      </p:sp>
    </p:spTree>
    <p:extLst>
      <p:ext uri="{BB962C8B-B14F-4D97-AF65-F5344CB8AC3E}">
        <p14:creationId xmlns:p14="http://schemas.microsoft.com/office/powerpoint/2010/main" val="2000261622"/>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88" r:id="rId37"/>
    <p:sldLayoutId id="2147483689" r:id="rId38"/>
    <p:sldLayoutId id="2147483690" r:id="rId39"/>
    <p:sldLayoutId id="2147483691" r:id="rId40"/>
    <p:sldLayoutId id="2147483692" r:id="rId41"/>
    <p:sldLayoutId id="2147483693" r:id="rId42"/>
    <p:sldLayoutId id="2147483694" r:id="rId4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73BC35-65D0-41CF-B817-5B0547807E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1721AE-7A70-4D12-88F1-C8AC78DDAF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70967-EDFD-47E9-87CC-B8FC2171A7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5D83B-8639-4535-9E2A-6F2776DA544B}" type="datetime1">
              <a:rPr lang="en-US" smtClean="0"/>
              <a:t>8/26/2020</a:t>
            </a:fld>
            <a:endParaRPr lang="ru-RU"/>
          </a:p>
        </p:txBody>
      </p:sp>
      <p:sp>
        <p:nvSpPr>
          <p:cNvPr id="5" name="Footer Placeholder 4">
            <a:extLst>
              <a:ext uri="{FF2B5EF4-FFF2-40B4-BE49-F238E27FC236}">
                <a16:creationId xmlns:a16="http://schemas.microsoft.com/office/drawing/2014/main" id="{FC004641-B951-41C2-8D8D-4716ED5F70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endParaRPr lang="ru-RU"/>
          </a:p>
        </p:txBody>
      </p:sp>
      <p:sp>
        <p:nvSpPr>
          <p:cNvPr id="6" name="Slide Number Placeholder 5">
            <a:extLst>
              <a:ext uri="{FF2B5EF4-FFF2-40B4-BE49-F238E27FC236}">
                <a16:creationId xmlns:a16="http://schemas.microsoft.com/office/drawing/2014/main" id="{656D89D7-413E-4AB3-8DB0-AAFC9F299B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5352E-9B9F-4EDC-8769-7FA3D3F814C7}" type="slidenum">
              <a:rPr lang="ru-RU" smtClean="0"/>
              <a:pPr/>
              <a:t>‹#›</a:t>
            </a:fld>
            <a:endParaRPr lang="ru-RU"/>
          </a:p>
        </p:txBody>
      </p:sp>
    </p:spTree>
    <p:extLst>
      <p:ext uri="{BB962C8B-B14F-4D97-AF65-F5344CB8AC3E}">
        <p14:creationId xmlns:p14="http://schemas.microsoft.com/office/powerpoint/2010/main" val="2457621032"/>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www.freestockphotos.biz/stockphoto/1739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jpeg"/><Relationship Id="rId7" Type="http://schemas.openxmlformats.org/officeDocument/2006/relationships/hyperlink" Target="https://en.wikipedia.org/wiki/Cornbread"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hyperlink" Target="http://sojournermarablegrimmett.blogspot.com/2013/03/empty-stomach-and-wallett-eat-from.html" TargetMode="External"/><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edm310.blogspot.com/2010_10_01_archive.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hyperlink" Target="http://cronkitenewsonline.com/2014/09/more-students-in-arizonas-suburbs-qualify-for-free-or-reduced-price-lunch/"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hortformblog.com/post/12873311925/usd-healthy-school-lunch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en.wikipedia.org/wiki/File:Peanut-Butter-Jelly-Sandwich.jp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93775" y="478232"/>
            <a:ext cx="5809306"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607AE28-F9C2-4E22-9678-4D5B8469A25A}"/>
              </a:ext>
            </a:extLst>
          </p:cNvPr>
          <p:cNvSpPr>
            <a:spLocks noGrp="1"/>
          </p:cNvSpPr>
          <p:nvPr>
            <p:ph type="title"/>
          </p:nvPr>
        </p:nvSpPr>
        <p:spPr>
          <a:xfrm>
            <a:off x="947446" y="1053711"/>
            <a:ext cx="4933490" cy="1424446"/>
          </a:xfrm>
        </p:spPr>
        <p:txBody>
          <a:bodyPr vert="horz" lIns="91440" tIns="45720" rIns="91440" bIns="45720" rtlCol="0" anchor="ctr">
            <a:noAutofit/>
          </a:bodyPr>
          <a:lstStyle/>
          <a:p>
            <a:r>
              <a:rPr lang="en-US" sz="5400" dirty="0">
                <a:solidFill>
                  <a:srgbClr val="FFFFFF"/>
                </a:solidFill>
              </a:rPr>
              <a:t>Alternate Daily Meals </a:t>
            </a:r>
          </a:p>
        </p:txBody>
      </p:sp>
      <p:cxnSp>
        <p:nvCxnSpPr>
          <p:cNvPr id="29" name="Straight Connector 28">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9782" y="2639023"/>
            <a:ext cx="4800600"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3865F056-27BB-4A37-B3FD-79329C38DBEA}"/>
              </a:ext>
            </a:extLst>
          </p:cNvPr>
          <p:cNvSpPr>
            <a:spLocks noGrp="1"/>
          </p:cNvSpPr>
          <p:nvPr>
            <p:ph type="body" sz="half" idx="2"/>
          </p:nvPr>
        </p:nvSpPr>
        <p:spPr>
          <a:xfrm>
            <a:off x="947447" y="2799889"/>
            <a:ext cx="4933490" cy="2987543"/>
          </a:xfrm>
        </p:spPr>
        <p:txBody>
          <a:bodyPr vert="horz" lIns="91440" tIns="45720" rIns="91440" bIns="45720" rtlCol="0" anchor="t">
            <a:normAutofit/>
          </a:bodyPr>
          <a:lstStyle/>
          <a:p>
            <a:r>
              <a:rPr lang="en-US" sz="1800" dirty="0">
                <a:solidFill>
                  <a:srgbClr val="FFFFFF"/>
                </a:solidFill>
              </a:rPr>
              <a:t>1 Hour Professional Standards Training</a:t>
            </a:r>
          </a:p>
          <a:p>
            <a:pPr indent="-228600">
              <a:buFont typeface="Arial" panose="020B0604020202020204" pitchFamily="34" charset="0"/>
              <a:buChar char="•"/>
            </a:pPr>
            <a:endParaRPr lang="en-US" sz="2200" dirty="0">
              <a:solidFill>
                <a:srgbClr val="FFFFFF"/>
              </a:solidFill>
            </a:endParaRPr>
          </a:p>
        </p:txBody>
      </p:sp>
      <p:pic>
        <p:nvPicPr>
          <p:cNvPr id="10" name="Content Placeholder 9">
            <a:extLst>
              <a:ext uri="{FF2B5EF4-FFF2-40B4-BE49-F238E27FC236}">
                <a16:creationId xmlns:a16="http://schemas.microsoft.com/office/drawing/2014/main" id="{50CEDF2F-D78D-49C0-A241-E085AB4A5294}"/>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6950722" y="461095"/>
            <a:ext cx="4625368" cy="3546549"/>
          </a:xfrm>
          <a:prstGeom prst="rect">
            <a:avLst/>
          </a:prstGeom>
        </p:spPr>
      </p:pic>
      <p:pic>
        <p:nvPicPr>
          <p:cNvPr id="13" name="Picture 12">
            <a:extLst>
              <a:ext uri="{FF2B5EF4-FFF2-40B4-BE49-F238E27FC236}">
                <a16:creationId xmlns:a16="http://schemas.microsoft.com/office/drawing/2014/main" id="{97746357-401A-45BB-949F-6E751B0D08D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997950" y="5289838"/>
            <a:ext cx="4578139" cy="995187"/>
          </a:xfrm>
          <a:prstGeom prst="rect">
            <a:avLst/>
          </a:prstGeom>
        </p:spPr>
      </p:pic>
    </p:spTree>
    <p:extLst>
      <p:ext uri="{BB962C8B-B14F-4D97-AF65-F5344CB8AC3E}">
        <p14:creationId xmlns:p14="http://schemas.microsoft.com/office/powerpoint/2010/main" val="2164382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1098" y="1396289"/>
            <a:ext cx="6387102" cy="1325563"/>
          </a:xfrm>
        </p:spPr>
        <p:txBody>
          <a:bodyPr>
            <a:normAutofit/>
          </a:bodyPr>
          <a:lstStyle/>
          <a:p>
            <a:r>
              <a:rPr lang="en-US" b="1"/>
              <a:t>Ways to correct this:</a:t>
            </a:r>
          </a:p>
        </p:txBody>
      </p:sp>
      <p:sp>
        <p:nvSpPr>
          <p:cNvPr id="3" name="Content Placeholder 2"/>
          <p:cNvSpPr>
            <a:spLocks noGrp="1"/>
          </p:cNvSpPr>
          <p:nvPr>
            <p:ph idx="1"/>
          </p:nvPr>
        </p:nvSpPr>
        <p:spPr>
          <a:xfrm>
            <a:off x="805542" y="2871982"/>
            <a:ext cx="6382657" cy="3181684"/>
          </a:xfrm>
        </p:spPr>
        <p:txBody>
          <a:bodyPr anchor="t">
            <a:normAutofit/>
          </a:bodyPr>
          <a:lstStyle/>
          <a:p>
            <a:pPr>
              <a:buFont typeface="Arial" panose="020B0604020202020204" pitchFamily="34" charset="0"/>
              <a:buChar char="•"/>
            </a:pPr>
            <a:r>
              <a:rPr lang="en-US" sz="1300"/>
              <a:t>Menu all vegetable subgroups so all students have access to each one every week.</a:t>
            </a:r>
          </a:p>
          <a:p>
            <a:pPr>
              <a:buFont typeface="Arial" panose="020B0604020202020204" pitchFamily="34" charset="0"/>
              <a:buChar char="•"/>
            </a:pPr>
            <a:endParaRPr lang="en-US" sz="1300"/>
          </a:p>
          <a:p>
            <a:pPr>
              <a:buFont typeface="Arial" panose="020B0604020202020204" pitchFamily="34" charset="0"/>
              <a:buChar char="•"/>
            </a:pPr>
            <a:r>
              <a:rPr lang="en-US" sz="1300"/>
              <a:t>There are 5 Vegetable Subgroups: Menu one vegetable subgroup per day for the week </a:t>
            </a:r>
          </a:p>
          <a:p>
            <a:pPr>
              <a:buClr>
                <a:srgbClr val="0070C0"/>
              </a:buClr>
              <a:buFont typeface="Wingdings" panose="05000000000000000000" pitchFamily="2" charset="2"/>
              <a:buChar char="§"/>
            </a:pPr>
            <a:r>
              <a:rPr lang="en-US" sz="1300"/>
              <a:t>Monday: Broccoli (dark green)</a:t>
            </a:r>
          </a:p>
          <a:p>
            <a:pPr lvl="1">
              <a:buClr>
                <a:srgbClr val="0070C0"/>
              </a:buClr>
              <a:buFont typeface="Wingdings" panose="05000000000000000000" pitchFamily="2" charset="2"/>
              <a:buChar char="§"/>
            </a:pPr>
            <a:r>
              <a:rPr lang="en-US" sz="1300"/>
              <a:t>Tuesday: Sweet Potatoes (red/orange)</a:t>
            </a:r>
          </a:p>
          <a:p>
            <a:pPr lvl="1">
              <a:buClr>
                <a:srgbClr val="0070C0"/>
              </a:buClr>
              <a:buFont typeface="Wingdings" panose="05000000000000000000" pitchFamily="2" charset="2"/>
              <a:buChar char="§"/>
            </a:pPr>
            <a:r>
              <a:rPr lang="en-US" sz="1300"/>
              <a:t>Wednesday: Green Beans (other)</a:t>
            </a:r>
          </a:p>
          <a:p>
            <a:pPr lvl="1">
              <a:buClr>
                <a:srgbClr val="0070C0"/>
              </a:buClr>
              <a:buFont typeface="Wingdings" panose="05000000000000000000" pitchFamily="2" charset="2"/>
              <a:buChar char="§"/>
            </a:pPr>
            <a:r>
              <a:rPr lang="en-US" sz="1300"/>
              <a:t>Thursday: Black Beans (beans/legumes)</a:t>
            </a:r>
          </a:p>
          <a:p>
            <a:pPr lvl="1">
              <a:buClr>
                <a:srgbClr val="0070C0"/>
              </a:buClr>
              <a:buFont typeface="Wingdings" panose="05000000000000000000" pitchFamily="2" charset="2"/>
              <a:buChar char="§"/>
            </a:pPr>
            <a:r>
              <a:rPr lang="en-US" sz="1300"/>
              <a:t>Friday: Peas (starchy)</a:t>
            </a:r>
          </a:p>
          <a:p>
            <a:pPr>
              <a:buFont typeface="Wingdings" panose="05000000000000000000" pitchFamily="2" charset="2"/>
              <a:buChar char="§"/>
            </a:pPr>
            <a:endParaRPr lang="en-US" sz="1300"/>
          </a:p>
          <a:p>
            <a:pPr>
              <a:buFont typeface="Arial" panose="020B0604020202020204" pitchFamily="34" charset="0"/>
              <a:buChar char="•"/>
            </a:pPr>
            <a:r>
              <a:rPr lang="en-US" sz="1300"/>
              <a:t>If you are offering the Chicken Burrito, offer additional black beans and salsa for all other students that will be selecting other meal options.</a:t>
            </a:r>
          </a:p>
          <a:p>
            <a:pPr marL="0" indent="0">
              <a:buNone/>
            </a:pPr>
            <a:endParaRPr lang="en-US" sz="1300"/>
          </a:p>
        </p:txBody>
      </p:sp>
      <p:pic>
        <p:nvPicPr>
          <p:cNvPr id="5122" name="Picture 2" descr=" photo of a veggie tray with dip"/>
          <p:cNvPicPr>
            <a:picLocks noChangeAspect="1" noChangeArrowheads="1"/>
          </p:cNvPicPr>
          <p:nvPr/>
        </p:nvPicPr>
        <p:blipFill rotWithShape="1">
          <a:blip r:embed="rId3">
            <a:extLst>
              <a:ext uri="{28A0092B-C50C-407E-A947-70E740481C1C}">
                <a14:useLocalDpi xmlns:a14="http://schemas.microsoft.com/office/drawing/2010/main" val="0"/>
              </a:ext>
            </a:extLst>
          </a:blip>
          <a:srcRect r="1316" b="-1"/>
          <a:stretch/>
        </p:blipFill>
        <p:spPr bwMode="auto">
          <a:xfrm>
            <a:off x="7689829" y="10"/>
            <a:ext cx="4502173" cy="3448209"/>
          </a:xfrm>
          <a:custGeom>
            <a:avLst/>
            <a:gdLst/>
            <a:ahLst/>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descr=" photo of cartoon veggies from Veggie Tales"/>
          <p:cNvPicPr>
            <a:picLocks noChangeAspect="1" noChangeArrowheads="1"/>
          </p:cNvPicPr>
          <p:nvPr/>
        </p:nvPicPr>
        <p:blipFill rotWithShape="1">
          <a:blip r:embed="rId4">
            <a:extLst>
              <a:ext uri="{28A0092B-C50C-407E-A947-70E740481C1C}">
                <a14:useLocalDpi xmlns:a14="http://schemas.microsoft.com/office/drawing/2010/main" val="0"/>
              </a:ext>
            </a:extLst>
          </a:blip>
          <a:srcRect r="1253" b="3"/>
          <a:stretch/>
        </p:blipFill>
        <p:spPr bwMode="auto">
          <a:xfrm>
            <a:off x="8768827" y="4082141"/>
            <a:ext cx="3423175" cy="2775859"/>
          </a:xfrm>
          <a:custGeom>
            <a:avLst/>
            <a:gdLst/>
            <a:ahLst/>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922797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a:solidFill>
                  <a:srgbClr val="002060"/>
                </a:solidFill>
              </a:rPr>
              <a:t>Signage</a:t>
            </a:r>
          </a:p>
        </p:txBody>
      </p:sp>
      <p:sp>
        <p:nvSpPr>
          <p:cNvPr id="3" name="Content Placeholder 2"/>
          <p:cNvSpPr>
            <a:spLocks noGrp="1"/>
          </p:cNvSpPr>
          <p:nvPr>
            <p:ph sz="quarter" idx="1"/>
          </p:nvPr>
        </p:nvSpPr>
        <p:spPr>
          <a:xfrm>
            <a:off x="2438400" y="1447800"/>
            <a:ext cx="7848600" cy="5105400"/>
          </a:xfrm>
        </p:spPr>
        <p:txBody>
          <a:bodyPr>
            <a:normAutofit/>
          </a:bodyPr>
          <a:lstStyle/>
          <a:p>
            <a:pPr marL="0" indent="0" algn="ctr">
              <a:buNone/>
            </a:pPr>
            <a:r>
              <a:rPr lang="en-US"/>
              <a:t>Signage must display all daily alternate meals </a:t>
            </a:r>
          </a:p>
          <a:p>
            <a:pPr marL="0" indent="0" algn="ctr">
              <a:buNone/>
            </a:pPr>
            <a:endParaRPr lang="en-US"/>
          </a:p>
        </p:txBody>
      </p:sp>
      <p:pic>
        <p:nvPicPr>
          <p:cNvPr id="3074" name="Picture 2" descr="Picture of a lunch tray with menu choices  listed in various subgroups.  Grains: whole grain bread, torilla shells. Protein: peanutbutt, turkey. Fruits: Apples, Banana. Vegetable: Broccoli. Dairy: Mil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0" y="2514600"/>
            <a:ext cx="5651500" cy="391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33115" y="3255268"/>
            <a:ext cx="1524000" cy="923330"/>
          </a:xfrm>
          <a:prstGeom prst="rect">
            <a:avLst/>
          </a:prstGeom>
          <a:noFill/>
        </p:spPr>
        <p:txBody>
          <a:bodyPr wrap="square" rtlCol="0">
            <a:spAutoFit/>
          </a:bodyPr>
          <a:lstStyle/>
          <a:p>
            <a:r>
              <a:rPr lang="en-US"/>
              <a:t>Whole Grain Bread</a:t>
            </a:r>
          </a:p>
          <a:p>
            <a:r>
              <a:rPr lang="en-US"/>
              <a:t>Tortilla Shells</a:t>
            </a:r>
          </a:p>
        </p:txBody>
      </p:sp>
      <p:sp>
        <p:nvSpPr>
          <p:cNvPr id="5" name="TextBox 4"/>
          <p:cNvSpPr txBox="1"/>
          <p:nvPr/>
        </p:nvSpPr>
        <p:spPr>
          <a:xfrm>
            <a:off x="6557215" y="3255268"/>
            <a:ext cx="876300" cy="923330"/>
          </a:xfrm>
          <a:prstGeom prst="rect">
            <a:avLst/>
          </a:prstGeom>
          <a:noFill/>
        </p:spPr>
        <p:txBody>
          <a:bodyPr wrap="square" rtlCol="0">
            <a:spAutoFit/>
          </a:bodyPr>
          <a:lstStyle/>
          <a:p>
            <a:r>
              <a:rPr lang="en-US"/>
              <a:t>Peanut Butter</a:t>
            </a:r>
          </a:p>
          <a:p>
            <a:r>
              <a:rPr lang="en-US"/>
              <a:t>Turkey</a:t>
            </a:r>
          </a:p>
        </p:txBody>
      </p:sp>
      <p:sp>
        <p:nvSpPr>
          <p:cNvPr id="6" name="TextBox 5"/>
          <p:cNvSpPr txBox="1"/>
          <p:nvPr/>
        </p:nvSpPr>
        <p:spPr>
          <a:xfrm>
            <a:off x="4122216" y="4938107"/>
            <a:ext cx="903809" cy="646331"/>
          </a:xfrm>
          <a:prstGeom prst="rect">
            <a:avLst/>
          </a:prstGeom>
          <a:noFill/>
        </p:spPr>
        <p:txBody>
          <a:bodyPr wrap="square" rtlCol="0">
            <a:spAutoFit/>
          </a:bodyPr>
          <a:lstStyle/>
          <a:p>
            <a:r>
              <a:rPr lang="en-US"/>
              <a:t>Apples</a:t>
            </a:r>
          </a:p>
          <a:p>
            <a:r>
              <a:rPr lang="en-US"/>
              <a:t>Banana</a:t>
            </a:r>
          </a:p>
        </p:txBody>
      </p:sp>
      <p:sp>
        <p:nvSpPr>
          <p:cNvPr id="7" name="TextBox 6"/>
          <p:cNvSpPr txBox="1"/>
          <p:nvPr/>
        </p:nvSpPr>
        <p:spPr>
          <a:xfrm>
            <a:off x="5362575" y="5261272"/>
            <a:ext cx="990600" cy="369332"/>
          </a:xfrm>
          <a:prstGeom prst="rect">
            <a:avLst/>
          </a:prstGeom>
          <a:noFill/>
        </p:spPr>
        <p:txBody>
          <a:bodyPr wrap="square" rtlCol="0">
            <a:spAutoFit/>
          </a:bodyPr>
          <a:lstStyle/>
          <a:p>
            <a:r>
              <a:rPr lang="en-US"/>
              <a:t>Broccoli</a:t>
            </a:r>
          </a:p>
        </p:txBody>
      </p:sp>
      <p:sp>
        <p:nvSpPr>
          <p:cNvPr id="9" name="TextBox 8"/>
          <p:cNvSpPr txBox="1"/>
          <p:nvPr/>
        </p:nvSpPr>
        <p:spPr>
          <a:xfrm>
            <a:off x="6737350" y="4938107"/>
            <a:ext cx="761999" cy="923330"/>
          </a:xfrm>
          <a:prstGeom prst="rect">
            <a:avLst/>
          </a:prstGeom>
          <a:noFill/>
        </p:spPr>
        <p:txBody>
          <a:bodyPr wrap="square" rtlCol="0">
            <a:spAutoFit/>
          </a:bodyPr>
          <a:lstStyle/>
          <a:p>
            <a:r>
              <a:rPr lang="en-US"/>
              <a:t>Milk</a:t>
            </a:r>
          </a:p>
          <a:p>
            <a:r>
              <a:rPr lang="en-US"/>
              <a:t>1% or FF</a:t>
            </a:r>
          </a:p>
        </p:txBody>
      </p:sp>
    </p:spTree>
    <p:extLst>
      <p:ext uri="{BB962C8B-B14F-4D97-AF65-F5344CB8AC3E}">
        <p14:creationId xmlns:p14="http://schemas.microsoft.com/office/powerpoint/2010/main" val="4192424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4626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a:normAutofit/>
          </a:bodyPr>
          <a:lstStyle/>
          <a:p>
            <a:pPr algn="r"/>
            <a:r>
              <a:rPr lang="en-US" b="1">
                <a:solidFill>
                  <a:srgbClr val="FFFFFF"/>
                </a:solidFill>
              </a:rPr>
              <a:t>Compliance with Weekly Requirements</a:t>
            </a:r>
          </a:p>
        </p:txBody>
      </p:sp>
      <p:pic>
        <p:nvPicPr>
          <p:cNvPr id="6146" name="Picture 2" descr="photo of a child carrying a lunch tray"/>
          <p:cNvPicPr>
            <a:picLocks noChangeAspect="1" noChangeArrowheads="1"/>
          </p:cNvPicPr>
          <p:nvPr/>
        </p:nvPicPr>
        <p:blipFill rotWithShape="1">
          <a:blip r:embed="rId3">
            <a:extLst>
              <a:ext uri="{28A0092B-C50C-407E-A947-70E740481C1C}">
                <a14:useLocalDpi xmlns:a14="http://schemas.microsoft.com/office/drawing/2010/main" val="0"/>
              </a:ext>
            </a:extLst>
          </a:blip>
          <a:srcRect r="1" b="100"/>
          <a:stretch/>
        </p:blipFill>
        <p:spPr bwMode="auto">
          <a:xfrm>
            <a:off x="327547" y="321733"/>
            <a:ext cx="7058306" cy="410739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sz="quarter" idx="1"/>
          </p:nvPr>
        </p:nvSpPr>
        <p:spPr>
          <a:xfrm>
            <a:off x="8029319" y="917725"/>
            <a:ext cx="3424739" cy="4852362"/>
          </a:xfrm>
        </p:spPr>
        <p:txBody>
          <a:bodyPr anchor="ctr">
            <a:normAutofit/>
          </a:bodyPr>
          <a:lstStyle/>
          <a:p>
            <a:pPr marL="0" indent="0">
              <a:buNone/>
            </a:pPr>
            <a:r>
              <a:rPr lang="en-US" sz="1900" b="1">
                <a:solidFill>
                  <a:srgbClr val="FFFFFF"/>
                </a:solidFill>
              </a:rPr>
              <a:t>Steps for determining minimum amount of each food component offered weekly:</a:t>
            </a:r>
          </a:p>
          <a:p>
            <a:endParaRPr lang="en-US" sz="1900" b="1">
              <a:solidFill>
                <a:srgbClr val="FFFFFF"/>
              </a:solidFill>
            </a:endParaRPr>
          </a:p>
          <a:p>
            <a:pPr marL="0" indent="0">
              <a:buNone/>
            </a:pPr>
            <a:r>
              <a:rPr lang="en-US" sz="1900">
                <a:solidFill>
                  <a:srgbClr val="FFFFFF"/>
                </a:solidFill>
              </a:rPr>
              <a:t>Calculate the amount (ounce equivalent or cups) of meat/meat alternate, grain, fruit, and vegetable subgroups for </a:t>
            </a:r>
            <a:r>
              <a:rPr lang="en-US" sz="1900" b="1">
                <a:solidFill>
                  <a:srgbClr val="FFFFFF"/>
                </a:solidFill>
              </a:rPr>
              <a:t>every</a:t>
            </a:r>
            <a:r>
              <a:rPr lang="en-US" sz="1900">
                <a:solidFill>
                  <a:srgbClr val="FFFFFF"/>
                </a:solidFill>
              </a:rPr>
              <a:t> reimbursable meal offered.</a:t>
            </a:r>
          </a:p>
          <a:p>
            <a:pPr marL="457200" lvl="1" indent="0">
              <a:buNone/>
            </a:pPr>
            <a:endParaRPr lang="en-US" sz="1900">
              <a:solidFill>
                <a:srgbClr val="FFFFFF"/>
              </a:solidFill>
            </a:endParaRPr>
          </a:p>
          <a:p>
            <a:pPr lvl="1"/>
            <a:r>
              <a:rPr lang="en-US" sz="1900">
                <a:solidFill>
                  <a:srgbClr val="FFFFFF"/>
                </a:solidFill>
              </a:rPr>
              <a:t>This includes any alternate meals such as a salads, assorted sandwiches, and yogurt meals. </a:t>
            </a:r>
          </a:p>
          <a:p>
            <a:pPr marL="320040" lvl="1" indent="0">
              <a:buNone/>
            </a:pPr>
            <a:endParaRPr lang="en-US" sz="1900">
              <a:solidFill>
                <a:srgbClr val="FFFFFF"/>
              </a:solidFill>
            </a:endParaRPr>
          </a:p>
        </p:txBody>
      </p:sp>
    </p:spTree>
    <p:extLst>
      <p:ext uri="{BB962C8B-B14F-4D97-AF65-F5344CB8AC3E}">
        <p14:creationId xmlns:p14="http://schemas.microsoft.com/office/powerpoint/2010/main" val="1638855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1098" y="1396289"/>
            <a:ext cx="6387102" cy="1325563"/>
          </a:xfrm>
        </p:spPr>
        <p:txBody>
          <a:bodyPr>
            <a:normAutofit/>
          </a:bodyPr>
          <a:lstStyle/>
          <a:p>
            <a:r>
              <a:rPr lang="en-US" b="1"/>
              <a:t>Menu Example 2</a:t>
            </a:r>
          </a:p>
        </p:txBody>
      </p:sp>
      <p:sp>
        <p:nvSpPr>
          <p:cNvPr id="3" name="Content Placeholder 2"/>
          <p:cNvSpPr>
            <a:spLocks noGrp="1"/>
          </p:cNvSpPr>
          <p:nvPr>
            <p:ph idx="1"/>
          </p:nvPr>
        </p:nvSpPr>
        <p:spPr>
          <a:xfrm>
            <a:off x="805542" y="2465931"/>
            <a:ext cx="6382657" cy="4064656"/>
          </a:xfrm>
        </p:spPr>
        <p:txBody>
          <a:bodyPr anchor="t">
            <a:normAutofit/>
          </a:bodyPr>
          <a:lstStyle/>
          <a:p>
            <a:pPr marL="0" indent="0">
              <a:buNone/>
            </a:pPr>
            <a:r>
              <a:rPr lang="en-US" sz="1200" u="sng"/>
              <a:t>Daily Alternate: </a:t>
            </a:r>
          </a:p>
          <a:p>
            <a:pPr marL="0" indent="0">
              <a:buNone/>
            </a:pPr>
            <a:r>
              <a:rPr lang="en-US" sz="1200"/>
              <a:t>Turkey and Cheese Deli Sandwich</a:t>
            </a:r>
          </a:p>
          <a:p>
            <a:pPr marL="0" indent="0">
              <a:buNone/>
            </a:pPr>
            <a:r>
              <a:rPr lang="en-US" sz="1200"/>
              <a:t>1 oz. eq. Turkey breast</a:t>
            </a:r>
          </a:p>
          <a:p>
            <a:pPr marL="0" indent="0">
              <a:buNone/>
            </a:pPr>
            <a:r>
              <a:rPr lang="en-US" sz="1200"/>
              <a:t>1 oz. eq. American Cheese</a:t>
            </a:r>
          </a:p>
          <a:p>
            <a:pPr marL="0" indent="0">
              <a:buNone/>
            </a:pPr>
            <a:r>
              <a:rPr lang="en-US" sz="1200"/>
              <a:t>Total: 2 ounce equivalent (oz. eq.)  Meat/Meat Alternate(M/MA)</a:t>
            </a:r>
          </a:p>
          <a:p>
            <a:pPr marL="0" indent="0">
              <a:buNone/>
            </a:pPr>
            <a:r>
              <a:rPr lang="en-US" sz="1200"/>
              <a:t> 1.75 oz. Whole Wheat Kaiser Roll</a:t>
            </a:r>
          </a:p>
          <a:p>
            <a:pPr marL="0" indent="0">
              <a:buNone/>
            </a:pPr>
            <a:endParaRPr lang="en-US" sz="1200" u="sng"/>
          </a:p>
          <a:p>
            <a:pPr marL="0" indent="0">
              <a:buNone/>
            </a:pPr>
            <a:endParaRPr lang="en-US" sz="1200" u="sng"/>
          </a:p>
          <a:p>
            <a:pPr marL="0" indent="0">
              <a:buNone/>
            </a:pPr>
            <a:r>
              <a:rPr lang="en-US" sz="1200" u="sng"/>
              <a:t>Main Entree</a:t>
            </a:r>
          </a:p>
          <a:p>
            <a:pPr marL="0" indent="0">
              <a:buNone/>
            </a:pPr>
            <a:r>
              <a:rPr lang="en-US" sz="1200"/>
              <a:t>Chicken Patty on WG Bun</a:t>
            </a:r>
          </a:p>
          <a:p>
            <a:pPr marL="0" indent="0">
              <a:buNone/>
            </a:pPr>
            <a:r>
              <a:rPr lang="en-US" sz="1200"/>
              <a:t>2.5 oz. eq. M/MA  1 oz. eq. Grain  Chicken Patty</a:t>
            </a:r>
          </a:p>
          <a:p>
            <a:pPr marL="0" indent="0">
              <a:buNone/>
            </a:pPr>
            <a:r>
              <a:rPr lang="en-US" sz="1200"/>
              <a:t>2 oz. eq. WG Bun</a:t>
            </a:r>
          </a:p>
          <a:p>
            <a:pPr marL="0" indent="0">
              <a:buNone/>
            </a:pPr>
            <a:r>
              <a:rPr lang="en-US" sz="1200" b="1"/>
              <a:t>All meals are offered 1 cup of carrot sticks, 1 cup fruit and 8 fl. oz. milk</a:t>
            </a:r>
          </a:p>
          <a:p>
            <a:pPr marL="0" indent="0">
              <a:buNone/>
            </a:pPr>
            <a:endParaRPr lang="en-US" sz="700"/>
          </a:p>
        </p:txBody>
      </p:sp>
      <p:pic>
        <p:nvPicPr>
          <p:cNvPr id="2050" name="Picture 2" descr=" photo of a sandwich"/>
          <p:cNvPicPr>
            <a:picLocks noChangeAspect="1" noChangeArrowheads="1"/>
          </p:cNvPicPr>
          <p:nvPr/>
        </p:nvPicPr>
        <p:blipFill rotWithShape="1">
          <a:blip r:embed="rId3">
            <a:extLst>
              <a:ext uri="{28A0092B-C50C-407E-A947-70E740481C1C}">
                <a14:useLocalDpi xmlns:a14="http://schemas.microsoft.com/office/drawing/2010/main" val="0"/>
              </a:ext>
            </a:extLst>
          </a:blip>
          <a:srcRect l="2861" r="9714" b="2"/>
          <a:stretch/>
        </p:blipFill>
        <p:spPr bwMode="auto">
          <a:xfrm>
            <a:off x="7689829" y="10"/>
            <a:ext cx="4502173" cy="3448209"/>
          </a:xfrm>
          <a:custGeom>
            <a:avLst/>
            <a:gdLst/>
            <a:ahLst/>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 photo of a chicken patty on a bun"/>
          <p:cNvPicPr>
            <a:picLocks noChangeAspect="1" noChangeArrowheads="1"/>
          </p:cNvPicPr>
          <p:nvPr/>
        </p:nvPicPr>
        <p:blipFill rotWithShape="1">
          <a:blip r:embed="rId4">
            <a:extLst>
              <a:ext uri="{28A0092B-C50C-407E-A947-70E740481C1C}">
                <a14:useLocalDpi xmlns:a14="http://schemas.microsoft.com/office/drawing/2010/main" val="0"/>
              </a:ext>
            </a:extLst>
          </a:blip>
          <a:srcRect l="13900" r="13703" b="-1"/>
          <a:stretch/>
        </p:blipFill>
        <p:spPr bwMode="auto">
          <a:xfrm>
            <a:off x="8768827" y="4082141"/>
            <a:ext cx="3423175" cy="2775859"/>
          </a:xfrm>
          <a:custGeom>
            <a:avLst/>
            <a:gdLst/>
            <a:ahLst/>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807592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a:t>STEPS</a:t>
            </a:r>
          </a:p>
        </p:txBody>
      </p:sp>
      <p:sp>
        <p:nvSpPr>
          <p:cNvPr id="3" name="Content Placeholder 2"/>
          <p:cNvSpPr>
            <a:spLocks noGrp="1"/>
          </p:cNvSpPr>
          <p:nvPr>
            <p:ph sz="half" idx="1"/>
          </p:nvPr>
        </p:nvSpPr>
        <p:spPr/>
        <p:txBody>
          <a:bodyPr>
            <a:normAutofit/>
          </a:bodyPr>
          <a:lstStyle/>
          <a:p>
            <a:r>
              <a:rPr lang="en-US" sz="2600"/>
              <a:t>Determine the lowest creditable amount offered for every food component for each day. The lowest amount for each food component is not necessarily from the same reimbursable meal. </a:t>
            </a:r>
          </a:p>
          <a:p>
            <a:pPr marL="0" indent="0">
              <a:buNone/>
            </a:pPr>
            <a:endParaRPr lang="en-US" sz="2600"/>
          </a:p>
          <a:p>
            <a:r>
              <a:rPr lang="en-US" sz="2600"/>
              <a:t>Add the lowest creditable amount from each day to determine the weekly amount offered.</a:t>
            </a:r>
          </a:p>
          <a:p>
            <a:pPr marL="0" indent="0">
              <a:buNone/>
            </a:pPr>
            <a:endParaRPr lang="en-US" sz="2600"/>
          </a:p>
          <a:p>
            <a:pPr marL="0" indent="0">
              <a:buNone/>
            </a:pPr>
            <a:endParaRPr lang="en-US" sz="2600"/>
          </a:p>
        </p:txBody>
      </p:sp>
      <p:pic>
        <p:nvPicPr>
          <p:cNvPr id="4098" name="Picture 2" descr=" photo of a lunch tray consisting of a sandwich, celery sticks, orange wedges, peanut butter and milk"/>
          <p:cNvPicPr>
            <a:picLocks noChangeAspect="1" noChangeArrowheads="1"/>
          </p:cNvPicPr>
          <p:nvPr/>
        </p:nvPicPr>
        <p:blipFill rotWithShape="1">
          <a:blip r:embed="rId3">
            <a:extLst>
              <a:ext uri="{28A0092B-C50C-407E-A947-70E740481C1C}">
                <a14:useLocalDpi xmlns:a14="http://schemas.microsoft.com/office/drawing/2010/main" val="0"/>
              </a:ext>
            </a:extLst>
          </a:blip>
          <a:srcRect l="483" r="8188" b="-3"/>
          <a:stretch/>
        </p:blipFill>
        <p:spPr bwMode="auto">
          <a:xfrm>
            <a:off x="6197600" y="1719072"/>
            <a:ext cx="5384800" cy="440740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663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0" y="152400"/>
            <a:ext cx="8382000" cy="1054100"/>
          </a:xfrm>
        </p:spPr>
        <p:txBody>
          <a:bodyPr/>
          <a:lstStyle/>
          <a:p>
            <a:pPr algn="ctr"/>
            <a:r>
              <a:rPr lang="en-US" b="1">
                <a:solidFill>
                  <a:srgbClr val="002060"/>
                </a:solidFill>
              </a:rPr>
              <a:t>Example K-5 Menu</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17701550"/>
              </p:ext>
            </p:extLst>
          </p:nvPr>
        </p:nvGraphicFramePr>
        <p:xfrm>
          <a:off x="1981200" y="1600200"/>
          <a:ext cx="8305801" cy="4383088"/>
        </p:xfrm>
        <a:graphic>
          <a:graphicData uri="http://schemas.openxmlformats.org/drawingml/2006/table">
            <a:tbl>
              <a:tblPr firstRow="1" firstCol="1" bandRow="1">
                <a:tableStyleId>{3C2FFA5D-87B4-456A-9821-1D502468CF0F}</a:tableStyleId>
              </a:tblPr>
              <a:tblGrid>
                <a:gridCol w="1660987">
                  <a:extLst>
                    <a:ext uri="{9D8B030D-6E8A-4147-A177-3AD203B41FA5}">
                      <a16:colId xmlns:a16="http://schemas.microsoft.com/office/drawing/2014/main" val="20000"/>
                    </a:ext>
                  </a:extLst>
                </a:gridCol>
                <a:gridCol w="1660987">
                  <a:extLst>
                    <a:ext uri="{9D8B030D-6E8A-4147-A177-3AD203B41FA5}">
                      <a16:colId xmlns:a16="http://schemas.microsoft.com/office/drawing/2014/main" val="20001"/>
                    </a:ext>
                  </a:extLst>
                </a:gridCol>
                <a:gridCol w="1660987">
                  <a:extLst>
                    <a:ext uri="{9D8B030D-6E8A-4147-A177-3AD203B41FA5}">
                      <a16:colId xmlns:a16="http://schemas.microsoft.com/office/drawing/2014/main" val="20002"/>
                    </a:ext>
                  </a:extLst>
                </a:gridCol>
                <a:gridCol w="1660987">
                  <a:extLst>
                    <a:ext uri="{9D8B030D-6E8A-4147-A177-3AD203B41FA5}">
                      <a16:colId xmlns:a16="http://schemas.microsoft.com/office/drawing/2014/main" val="20003"/>
                    </a:ext>
                  </a:extLst>
                </a:gridCol>
                <a:gridCol w="1661853">
                  <a:extLst>
                    <a:ext uri="{9D8B030D-6E8A-4147-A177-3AD203B41FA5}">
                      <a16:colId xmlns:a16="http://schemas.microsoft.com/office/drawing/2014/main" val="20004"/>
                    </a:ext>
                  </a:extLst>
                </a:gridCol>
              </a:tblGrid>
              <a:tr h="337160">
                <a:tc>
                  <a:txBody>
                    <a:bodyPr/>
                    <a:lstStyle/>
                    <a:p>
                      <a:pPr marL="0" marR="0" algn="ctr">
                        <a:spcBef>
                          <a:spcPts val="0"/>
                        </a:spcBef>
                        <a:spcAft>
                          <a:spcPts val="0"/>
                        </a:spcAft>
                      </a:pPr>
                      <a:r>
                        <a:rPr lang="en-US" sz="1400">
                          <a:effectLst/>
                        </a:rPr>
                        <a:t>Monday</a:t>
                      </a:r>
                      <a:endParaRPr lang="en-US" sz="2000" b="0">
                        <a:effectLst/>
                        <a:latin typeface="Times New Roman"/>
                        <a:ea typeface="Times New Roman"/>
                      </a:endParaRPr>
                    </a:p>
                  </a:txBody>
                  <a:tcPr marL="68580" marR="68580" marT="0" marB="0"/>
                </a:tc>
                <a:tc>
                  <a:txBody>
                    <a:bodyPr/>
                    <a:lstStyle/>
                    <a:p>
                      <a:pPr marL="0" marR="0" algn="ctr">
                        <a:spcBef>
                          <a:spcPts val="0"/>
                        </a:spcBef>
                        <a:spcAft>
                          <a:spcPts val="0"/>
                        </a:spcAft>
                      </a:pPr>
                      <a:r>
                        <a:rPr lang="en-US" sz="1400">
                          <a:effectLst/>
                        </a:rPr>
                        <a:t>Tuesday</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1400">
                          <a:effectLst/>
                        </a:rPr>
                        <a:t>Wednesday</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1400">
                          <a:effectLst/>
                        </a:rPr>
                        <a:t>Thursday</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1400">
                          <a:effectLst/>
                        </a:rPr>
                        <a:t>Friday</a:t>
                      </a:r>
                      <a:endParaRPr lang="en-US" sz="2000">
                        <a:effectLst/>
                        <a:latin typeface="Times New Roman"/>
                        <a:ea typeface="Times New Roman"/>
                      </a:endParaRPr>
                    </a:p>
                  </a:txBody>
                  <a:tcPr marL="68580" marR="68580" marT="0" marB="0"/>
                </a:tc>
                <a:extLst>
                  <a:ext uri="{0D108BD9-81ED-4DB2-BD59-A6C34878D82A}">
                    <a16:rowId xmlns:a16="http://schemas.microsoft.com/office/drawing/2014/main" val="10000"/>
                  </a:ext>
                </a:extLst>
              </a:tr>
              <a:tr h="4045928">
                <a:tc>
                  <a:txBody>
                    <a:bodyPr/>
                    <a:lstStyle/>
                    <a:p>
                      <a:pPr marL="0" marR="0" algn="ctr">
                        <a:spcBef>
                          <a:spcPts val="0"/>
                        </a:spcBef>
                        <a:spcAft>
                          <a:spcPts val="0"/>
                        </a:spcAft>
                      </a:pPr>
                      <a:r>
                        <a:rPr lang="en-US" sz="1400" b="0">
                          <a:effectLst/>
                        </a:rPr>
                        <a:t>Hamburger = </a:t>
                      </a:r>
                      <a:r>
                        <a:rPr lang="en-US" sz="1400" b="0">
                          <a:solidFill>
                            <a:srgbClr val="C00000"/>
                          </a:solidFill>
                          <a:effectLst/>
                        </a:rPr>
                        <a:t>2 oz.</a:t>
                      </a:r>
                      <a:r>
                        <a:rPr lang="en-US" sz="1400" b="0" baseline="0">
                          <a:solidFill>
                            <a:srgbClr val="C00000"/>
                          </a:solidFill>
                          <a:effectLst/>
                        </a:rPr>
                        <a:t> </a:t>
                      </a:r>
                      <a:r>
                        <a:rPr lang="en-US" sz="1400" b="0">
                          <a:solidFill>
                            <a:srgbClr val="C00000"/>
                          </a:solidFill>
                          <a:effectLst/>
                        </a:rPr>
                        <a:t>eq. grain, 2 oz. eq. m/ma</a:t>
                      </a:r>
                      <a:endParaRPr lang="en-US" sz="2000" b="0">
                        <a:solidFill>
                          <a:srgbClr val="C00000"/>
                        </a:solidFill>
                        <a:effectLst/>
                      </a:endParaRPr>
                    </a:p>
                    <a:p>
                      <a:pPr marL="0" marR="0" algn="ctr">
                        <a:spcBef>
                          <a:spcPts val="0"/>
                        </a:spcBef>
                        <a:spcAft>
                          <a:spcPts val="0"/>
                        </a:spcAft>
                      </a:pPr>
                      <a:r>
                        <a:rPr lang="en-US" sz="1400" b="0">
                          <a:effectLst/>
                        </a:rPr>
                        <a:t> </a:t>
                      </a:r>
                    </a:p>
                    <a:p>
                      <a:pPr marL="0" marR="0" algn="ctr">
                        <a:spcBef>
                          <a:spcPts val="0"/>
                        </a:spcBef>
                        <a:spcAft>
                          <a:spcPts val="0"/>
                        </a:spcAft>
                      </a:pPr>
                      <a:endParaRPr lang="en-US" sz="2000" b="0">
                        <a:effectLst/>
                      </a:endParaRPr>
                    </a:p>
                    <a:p>
                      <a:pPr marL="0" marR="0" algn="ctr">
                        <a:spcBef>
                          <a:spcPts val="0"/>
                        </a:spcBef>
                        <a:spcAft>
                          <a:spcPts val="0"/>
                        </a:spcAft>
                      </a:pPr>
                      <a:r>
                        <a:rPr lang="en-US" sz="1400" b="0">
                          <a:effectLst/>
                        </a:rPr>
                        <a:t>Bagel with Yogurt = </a:t>
                      </a:r>
                      <a:r>
                        <a:rPr lang="en-US" sz="1400" b="0">
                          <a:solidFill>
                            <a:srgbClr val="C00000"/>
                          </a:solidFill>
                          <a:effectLst/>
                        </a:rPr>
                        <a:t>2 oz. eq. grain, 2 oz. eq. m/ma</a:t>
                      </a:r>
                      <a:endParaRPr lang="en-US" sz="2000" b="0">
                        <a:solidFill>
                          <a:srgbClr val="C00000"/>
                        </a:solidFill>
                        <a:effectLst/>
                      </a:endParaRPr>
                    </a:p>
                    <a:p>
                      <a:pPr marL="0" marR="0" algn="ctr">
                        <a:spcBef>
                          <a:spcPts val="0"/>
                        </a:spcBef>
                        <a:spcAft>
                          <a:spcPts val="0"/>
                        </a:spcAft>
                      </a:pPr>
                      <a:r>
                        <a:rPr lang="en-US" sz="1400" b="0">
                          <a:effectLst/>
                        </a:rPr>
                        <a:t> </a:t>
                      </a:r>
                      <a:endParaRPr lang="en-US" sz="2000" b="0">
                        <a:effectLst/>
                      </a:endParaRPr>
                    </a:p>
                    <a:p>
                      <a:pPr marL="0" marR="0" algn="ctr">
                        <a:spcBef>
                          <a:spcPts val="0"/>
                        </a:spcBef>
                        <a:spcAft>
                          <a:spcPts val="0"/>
                        </a:spcAft>
                      </a:pPr>
                      <a:r>
                        <a:rPr lang="en-US" sz="1400" b="0">
                          <a:effectLst/>
                        </a:rPr>
                        <a:t> </a:t>
                      </a:r>
                    </a:p>
                    <a:p>
                      <a:pPr marL="0" marR="0" algn="ctr">
                        <a:spcBef>
                          <a:spcPts val="0"/>
                        </a:spcBef>
                        <a:spcAft>
                          <a:spcPts val="0"/>
                        </a:spcAft>
                      </a:pPr>
                      <a:endParaRPr lang="en-US" sz="2000" b="0">
                        <a:effectLst/>
                      </a:endParaRPr>
                    </a:p>
                    <a:p>
                      <a:pPr marL="0" marR="0" algn="ctr">
                        <a:spcBef>
                          <a:spcPts val="0"/>
                        </a:spcBef>
                        <a:spcAft>
                          <a:spcPts val="0"/>
                        </a:spcAft>
                      </a:pPr>
                      <a:r>
                        <a:rPr lang="en-US" sz="1400" b="0">
                          <a:effectLst/>
                        </a:rPr>
                        <a:t>Pizza = </a:t>
                      </a:r>
                      <a:r>
                        <a:rPr lang="en-US" sz="1400" b="0" kern="1200">
                          <a:solidFill>
                            <a:srgbClr val="C00000"/>
                          </a:solidFill>
                          <a:effectLst/>
                          <a:latin typeface="+mn-lt"/>
                          <a:ea typeface="+mn-ea"/>
                          <a:cs typeface="+mn-cs"/>
                        </a:rPr>
                        <a:t>1.5 oz. eq. grain, 2 oz. eq. m/ma</a:t>
                      </a:r>
                      <a:endParaRPr lang="en-US" sz="1600" b="0">
                        <a:solidFill>
                          <a:srgbClr val="C00000"/>
                        </a:solidFill>
                        <a:effectLst/>
                        <a:latin typeface="Times New Roman"/>
                        <a:ea typeface="Times New Roman"/>
                      </a:endParaRPr>
                    </a:p>
                  </a:txBody>
                  <a:tcPr marL="68580" marR="68580" marT="0" marB="0">
                    <a:solidFill>
                      <a:schemeClr val="accent1">
                        <a:lumMod val="20000"/>
                        <a:lumOff val="80000"/>
                        <a:alpha val="40000"/>
                      </a:schemeClr>
                    </a:solidFill>
                  </a:tcPr>
                </a:tc>
                <a:tc>
                  <a:txBody>
                    <a:bodyPr/>
                    <a:lstStyle/>
                    <a:p>
                      <a:pPr marL="0" marR="0" algn="ctr">
                        <a:spcBef>
                          <a:spcPts val="0"/>
                        </a:spcBef>
                        <a:spcAft>
                          <a:spcPts val="0"/>
                        </a:spcAft>
                      </a:pPr>
                      <a:r>
                        <a:rPr lang="en-US" sz="1400">
                          <a:solidFill>
                            <a:schemeClr val="tx1"/>
                          </a:solidFill>
                          <a:effectLst/>
                        </a:rPr>
                        <a:t>Chicken patty on bun = </a:t>
                      </a:r>
                      <a:r>
                        <a:rPr lang="en-US" sz="1400">
                          <a:solidFill>
                            <a:srgbClr val="C00000"/>
                          </a:solidFill>
                          <a:effectLst/>
                        </a:rPr>
                        <a:t>2 oz. eq. grain, 2 oz. eq. m/ma</a:t>
                      </a:r>
                      <a:endParaRPr lang="en-US" sz="2000">
                        <a:solidFill>
                          <a:srgbClr val="C00000"/>
                        </a:solidFill>
                        <a:effectLst/>
                      </a:endParaRPr>
                    </a:p>
                    <a:p>
                      <a:pPr marL="0" marR="0" algn="ctr">
                        <a:spcBef>
                          <a:spcPts val="0"/>
                        </a:spcBef>
                        <a:spcAft>
                          <a:spcPts val="0"/>
                        </a:spcAft>
                      </a:pPr>
                      <a:r>
                        <a:rPr lang="en-US" sz="1400">
                          <a:effectLst/>
                        </a:rPr>
                        <a:t> </a:t>
                      </a:r>
                    </a:p>
                    <a:p>
                      <a:pPr marL="0" marR="0" algn="ctr">
                        <a:spcBef>
                          <a:spcPts val="0"/>
                        </a:spcBef>
                        <a:spcAft>
                          <a:spcPts val="0"/>
                        </a:spcAft>
                      </a:pPr>
                      <a:endParaRPr lang="en-US" sz="2000">
                        <a:effectLst/>
                      </a:endParaRPr>
                    </a:p>
                    <a:p>
                      <a:pPr marL="0" marR="0" algn="ctr">
                        <a:spcBef>
                          <a:spcPts val="0"/>
                        </a:spcBef>
                        <a:spcAft>
                          <a:spcPts val="0"/>
                        </a:spcAft>
                      </a:pPr>
                      <a:r>
                        <a:rPr lang="en-US" sz="1400">
                          <a:solidFill>
                            <a:schemeClr val="tx1"/>
                          </a:solidFill>
                          <a:effectLst/>
                        </a:rPr>
                        <a:t>Ham and cheese sandwich = </a:t>
                      </a:r>
                      <a:r>
                        <a:rPr lang="en-US" sz="1400">
                          <a:solidFill>
                            <a:srgbClr val="C00000"/>
                          </a:solidFill>
                          <a:effectLst/>
                        </a:rPr>
                        <a:t>2 oz. eq. grain, 2 oz. eq. m/ma</a:t>
                      </a:r>
                      <a:endParaRPr lang="en-US" sz="2000">
                        <a:solidFill>
                          <a:srgbClr val="C00000"/>
                        </a:solidFill>
                        <a:effectLst/>
                      </a:endParaRPr>
                    </a:p>
                    <a:p>
                      <a:pPr marL="0" marR="0" algn="ctr">
                        <a:spcBef>
                          <a:spcPts val="0"/>
                        </a:spcBef>
                        <a:spcAft>
                          <a:spcPts val="0"/>
                        </a:spcAft>
                      </a:pPr>
                      <a:r>
                        <a:rPr lang="en-US" sz="1400">
                          <a:effectLst/>
                        </a:rPr>
                        <a:t> </a:t>
                      </a:r>
                    </a:p>
                    <a:p>
                      <a:pPr marL="0" marR="0" algn="ctr">
                        <a:spcBef>
                          <a:spcPts val="0"/>
                        </a:spcBef>
                        <a:spcAft>
                          <a:spcPts val="0"/>
                        </a:spcAft>
                      </a:pPr>
                      <a:endParaRPr lang="en-US" sz="1400">
                        <a:effectLst/>
                      </a:endParaRPr>
                    </a:p>
                    <a:p>
                      <a:pPr marL="0" marR="0" algn="ctr">
                        <a:spcBef>
                          <a:spcPts val="0"/>
                        </a:spcBef>
                        <a:spcAft>
                          <a:spcPts val="0"/>
                        </a:spcAft>
                      </a:pPr>
                      <a:endParaRPr lang="en-US" sz="200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a:effectLst/>
                        </a:rPr>
                        <a:t>Pizza = </a:t>
                      </a:r>
                      <a:r>
                        <a:rPr lang="en-US" sz="1400" b="0" kern="1200">
                          <a:solidFill>
                            <a:srgbClr val="C00000"/>
                          </a:solidFill>
                          <a:effectLst/>
                          <a:latin typeface="+mn-lt"/>
                          <a:ea typeface="+mn-ea"/>
                          <a:cs typeface="+mn-cs"/>
                        </a:rPr>
                        <a:t>1.5 </a:t>
                      </a:r>
                      <a:r>
                        <a:rPr lang="en-US" sz="1400" b="0" kern="1200" err="1">
                          <a:solidFill>
                            <a:srgbClr val="C00000"/>
                          </a:solidFill>
                          <a:effectLst/>
                          <a:latin typeface="+mn-lt"/>
                          <a:ea typeface="+mn-ea"/>
                          <a:cs typeface="+mn-cs"/>
                        </a:rPr>
                        <a:t>oz</a:t>
                      </a:r>
                      <a:r>
                        <a:rPr lang="en-US" sz="1400" b="0" kern="1200">
                          <a:solidFill>
                            <a:srgbClr val="C00000"/>
                          </a:solidFill>
                          <a:effectLst/>
                          <a:latin typeface="+mn-lt"/>
                          <a:ea typeface="+mn-ea"/>
                          <a:cs typeface="+mn-cs"/>
                        </a:rPr>
                        <a:t> </a:t>
                      </a:r>
                      <a:r>
                        <a:rPr lang="en-US" sz="1400" b="0" kern="1200" err="1">
                          <a:solidFill>
                            <a:srgbClr val="C00000"/>
                          </a:solidFill>
                          <a:effectLst/>
                          <a:latin typeface="+mn-lt"/>
                          <a:ea typeface="+mn-ea"/>
                          <a:cs typeface="+mn-cs"/>
                        </a:rPr>
                        <a:t>eq</a:t>
                      </a:r>
                      <a:r>
                        <a:rPr lang="en-US" sz="1400" b="0" kern="1200">
                          <a:solidFill>
                            <a:srgbClr val="C00000"/>
                          </a:solidFill>
                          <a:effectLst/>
                          <a:latin typeface="+mn-lt"/>
                          <a:ea typeface="+mn-ea"/>
                          <a:cs typeface="+mn-cs"/>
                        </a:rPr>
                        <a:t> grain, 2 </a:t>
                      </a:r>
                      <a:r>
                        <a:rPr lang="en-US" sz="1400" b="0" kern="1200" err="1">
                          <a:solidFill>
                            <a:srgbClr val="C00000"/>
                          </a:solidFill>
                          <a:effectLst/>
                          <a:latin typeface="+mn-lt"/>
                          <a:ea typeface="+mn-ea"/>
                          <a:cs typeface="+mn-cs"/>
                        </a:rPr>
                        <a:t>oz</a:t>
                      </a:r>
                      <a:r>
                        <a:rPr lang="en-US" sz="1400" b="0" kern="1200">
                          <a:solidFill>
                            <a:srgbClr val="C00000"/>
                          </a:solidFill>
                          <a:effectLst/>
                          <a:latin typeface="+mn-lt"/>
                          <a:ea typeface="+mn-ea"/>
                          <a:cs typeface="+mn-cs"/>
                        </a:rPr>
                        <a:t> m/ma</a:t>
                      </a:r>
                      <a:endParaRPr lang="en-US" sz="1600" b="0">
                        <a:solidFill>
                          <a:srgbClr val="C00000"/>
                        </a:solidFill>
                        <a:effectLst/>
                        <a:latin typeface="Times New Roman"/>
                        <a:ea typeface="Times New Roman"/>
                      </a:endParaRPr>
                    </a:p>
                    <a:p>
                      <a:pPr marL="0" marR="0" algn="ctr">
                        <a:spcBef>
                          <a:spcPts val="0"/>
                        </a:spcBef>
                        <a:spcAft>
                          <a:spcPts val="0"/>
                        </a:spcAft>
                      </a:pPr>
                      <a:endParaRPr lang="en-US" sz="2000">
                        <a:solidFill>
                          <a:srgbClr val="C00000"/>
                        </a:solidFill>
                        <a:effectLst/>
                        <a:latin typeface="Times New Roman"/>
                        <a:ea typeface="Times New Roman"/>
                      </a:endParaRPr>
                    </a:p>
                  </a:txBody>
                  <a:tcPr marL="68580" marR="68580" marT="0" marB="0">
                    <a:solidFill>
                      <a:schemeClr val="accent1">
                        <a:lumMod val="20000"/>
                        <a:lumOff val="80000"/>
                        <a:alpha val="40000"/>
                      </a:schemeClr>
                    </a:solidFill>
                  </a:tcPr>
                </a:tc>
                <a:tc>
                  <a:txBody>
                    <a:bodyPr/>
                    <a:lstStyle/>
                    <a:p>
                      <a:pPr marL="0" marR="0">
                        <a:spcBef>
                          <a:spcPts val="0"/>
                        </a:spcBef>
                        <a:spcAft>
                          <a:spcPts val="0"/>
                        </a:spcAft>
                      </a:pPr>
                      <a:r>
                        <a:rPr lang="en-US" sz="1400">
                          <a:effectLst/>
                        </a:rPr>
                        <a:t>French toast sticks with sausage = </a:t>
                      </a:r>
                      <a:r>
                        <a:rPr lang="en-US" sz="1400">
                          <a:solidFill>
                            <a:srgbClr val="C00000"/>
                          </a:solidFill>
                          <a:effectLst/>
                        </a:rPr>
                        <a:t>2 oz.  eq. grain, 2 oz. eq. m/ma</a:t>
                      </a:r>
                      <a:endParaRPr lang="en-US" sz="2000">
                        <a:solidFill>
                          <a:srgbClr val="C00000"/>
                        </a:solidFill>
                        <a:effectLst/>
                      </a:endParaRPr>
                    </a:p>
                    <a:p>
                      <a:pPr marL="0" marR="0">
                        <a:spcBef>
                          <a:spcPts val="0"/>
                        </a:spcBef>
                        <a:spcAft>
                          <a:spcPts val="0"/>
                        </a:spcAft>
                      </a:pPr>
                      <a:r>
                        <a:rPr lang="en-US" sz="1400">
                          <a:effectLst/>
                        </a:rPr>
                        <a:t> </a:t>
                      </a:r>
                    </a:p>
                    <a:p>
                      <a:pPr marL="0" marR="0">
                        <a:spcBef>
                          <a:spcPts val="0"/>
                        </a:spcBef>
                        <a:spcAft>
                          <a:spcPts val="0"/>
                        </a:spcAft>
                      </a:pPr>
                      <a:endParaRPr lang="en-US" sz="2000">
                        <a:effectLst/>
                      </a:endParaRPr>
                    </a:p>
                    <a:p>
                      <a:pPr marL="0" marR="0">
                        <a:spcBef>
                          <a:spcPts val="0"/>
                        </a:spcBef>
                        <a:spcAft>
                          <a:spcPts val="0"/>
                        </a:spcAft>
                      </a:pPr>
                      <a:r>
                        <a:rPr lang="en-US" sz="1400">
                          <a:effectLst/>
                        </a:rPr>
                        <a:t>Nachos = </a:t>
                      </a:r>
                      <a:r>
                        <a:rPr lang="en-US" sz="1400">
                          <a:solidFill>
                            <a:srgbClr val="C00000"/>
                          </a:solidFill>
                          <a:effectLst/>
                        </a:rPr>
                        <a:t>2 oz. eq. grain, 1 oz. eq. m/ma</a:t>
                      </a:r>
                      <a:endParaRPr lang="en-US" sz="2000">
                        <a:solidFill>
                          <a:srgbClr val="C00000"/>
                        </a:solidFill>
                        <a:effectLst/>
                      </a:endParaRPr>
                    </a:p>
                    <a:p>
                      <a:pPr marL="0" marR="0">
                        <a:spcBef>
                          <a:spcPts val="0"/>
                        </a:spcBef>
                        <a:spcAft>
                          <a:spcPts val="0"/>
                        </a:spcAft>
                      </a:pPr>
                      <a:r>
                        <a:rPr lang="en-US" sz="1400">
                          <a:effectLst/>
                        </a:rPr>
                        <a:t> </a:t>
                      </a:r>
                      <a:endParaRPr lang="en-US" sz="2000">
                        <a:effectLst/>
                      </a:endParaRPr>
                    </a:p>
                    <a:p>
                      <a:pPr marL="0" marR="0">
                        <a:spcBef>
                          <a:spcPts val="0"/>
                        </a:spcBef>
                        <a:spcAft>
                          <a:spcPts val="0"/>
                        </a:spcAft>
                      </a:pPr>
                      <a:r>
                        <a:rPr lang="en-US" sz="1400">
                          <a:effectLst/>
                        </a:rPr>
                        <a:t> </a:t>
                      </a:r>
                    </a:p>
                    <a:p>
                      <a:pPr marL="0" marR="0">
                        <a:spcBef>
                          <a:spcPts val="0"/>
                        </a:spcBef>
                        <a:spcAft>
                          <a:spcPts val="0"/>
                        </a:spcAft>
                      </a:pPr>
                      <a:endParaRPr lang="en-US" sz="2000">
                        <a:effectLst/>
                      </a:endParaRPr>
                    </a:p>
                    <a:p>
                      <a:pPr marL="0" marR="0" algn="ctr">
                        <a:spcBef>
                          <a:spcPts val="0"/>
                        </a:spcBef>
                        <a:spcAft>
                          <a:spcPts val="0"/>
                        </a:spcAft>
                      </a:pPr>
                      <a:r>
                        <a:rPr lang="en-US" sz="1400">
                          <a:effectLst/>
                        </a:rPr>
                        <a:t>Pizza = </a:t>
                      </a:r>
                      <a:r>
                        <a:rPr lang="en-US" sz="1400" b="0" kern="1200">
                          <a:solidFill>
                            <a:srgbClr val="C00000"/>
                          </a:solidFill>
                          <a:effectLst/>
                          <a:latin typeface="+mn-lt"/>
                          <a:ea typeface="+mn-ea"/>
                          <a:cs typeface="+mn-cs"/>
                        </a:rPr>
                        <a:t>1.5 oz. eq. grain, 2 oz. eq. m/ma</a:t>
                      </a:r>
                      <a:endParaRPr lang="en-US" sz="1600" b="0">
                        <a:solidFill>
                          <a:srgbClr val="C00000"/>
                        </a:solidFill>
                        <a:effectLst/>
                        <a:latin typeface="Times New Roman"/>
                        <a:ea typeface="Times New Roman"/>
                      </a:endParaRPr>
                    </a:p>
                  </a:txBody>
                  <a:tcPr marL="68580" marR="68580" marT="0" marB="0">
                    <a:solidFill>
                      <a:schemeClr val="accent1">
                        <a:lumMod val="20000"/>
                        <a:lumOff val="80000"/>
                        <a:alpha val="40000"/>
                      </a:schemeClr>
                    </a:solidFill>
                  </a:tcPr>
                </a:tc>
                <a:tc>
                  <a:txBody>
                    <a:bodyPr/>
                    <a:lstStyle/>
                    <a:p>
                      <a:pPr marL="0" marR="0" algn="ctr">
                        <a:spcBef>
                          <a:spcPts val="0"/>
                        </a:spcBef>
                        <a:spcAft>
                          <a:spcPts val="0"/>
                        </a:spcAft>
                      </a:pPr>
                      <a:r>
                        <a:rPr lang="en-US" sz="1400">
                          <a:effectLst/>
                        </a:rPr>
                        <a:t>Chicken nuggets = </a:t>
                      </a:r>
                      <a:r>
                        <a:rPr lang="en-US" sz="1400" b="0" kern="1200">
                          <a:solidFill>
                            <a:srgbClr val="C00000"/>
                          </a:solidFill>
                          <a:effectLst/>
                          <a:latin typeface="+mn-lt"/>
                          <a:ea typeface="+mn-ea"/>
                          <a:cs typeface="+mn-cs"/>
                        </a:rPr>
                        <a:t>1 oz. eq. grain, 2 oz. eq. m/ma</a:t>
                      </a:r>
                      <a:endParaRPr lang="en-US" sz="1600" b="0">
                        <a:solidFill>
                          <a:srgbClr val="C00000"/>
                        </a:solidFill>
                        <a:effectLst/>
                        <a:latin typeface="Times New Roman"/>
                        <a:ea typeface="Times New Roman"/>
                      </a:endParaRPr>
                    </a:p>
                    <a:p>
                      <a:pPr marL="0" marR="0">
                        <a:spcBef>
                          <a:spcPts val="0"/>
                        </a:spcBef>
                        <a:spcAft>
                          <a:spcPts val="0"/>
                        </a:spcAft>
                      </a:pPr>
                      <a:endParaRPr lang="en-US" sz="2000">
                        <a:effectLst/>
                      </a:endParaRPr>
                    </a:p>
                    <a:p>
                      <a:pPr marL="0" marR="0">
                        <a:spcBef>
                          <a:spcPts val="0"/>
                        </a:spcBef>
                        <a:spcAft>
                          <a:spcPts val="0"/>
                        </a:spcAft>
                      </a:pPr>
                      <a:r>
                        <a:rPr lang="en-US" sz="1400">
                          <a:effectLst/>
                        </a:rPr>
                        <a:t> </a:t>
                      </a:r>
                      <a:endParaRPr lang="en-US" sz="2000">
                        <a:effectLst/>
                      </a:endParaRPr>
                    </a:p>
                    <a:p>
                      <a:pPr marL="0" marR="0">
                        <a:spcBef>
                          <a:spcPts val="0"/>
                        </a:spcBef>
                        <a:spcAft>
                          <a:spcPts val="0"/>
                        </a:spcAft>
                      </a:pPr>
                      <a:r>
                        <a:rPr lang="en-US" sz="1400">
                          <a:effectLst/>
                        </a:rPr>
                        <a:t>Turkey and cheese wrap = </a:t>
                      </a:r>
                      <a:r>
                        <a:rPr lang="en-US" sz="1400">
                          <a:solidFill>
                            <a:srgbClr val="C00000"/>
                          </a:solidFill>
                          <a:effectLst/>
                        </a:rPr>
                        <a:t>2 oz. eq. grain, 2 oz. eq. m/ma</a:t>
                      </a:r>
                      <a:endParaRPr lang="en-US" sz="2000">
                        <a:solidFill>
                          <a:srgbClr val="C00000"/>
                        </a:solidFill>
                        <a:effectLst/>
                      </a:endParaRPr>
                    </a:p>
                    <a:p>
                      <a:pPr marL="0" marR="0">
                        <a:spcBef>
                          <a:spcPts val="0"/>
                        </a:spcBef>
                        <a:spcAft>
                          <a:spcPts val="0"/>
                        </a:spcAft>
                      </a:pPr>
                      <a:r>
                        <a:rPr lang="en-US" sz="1400">
                          <a:effectLst/>
                        </a:rPr>
                        <a:t> </a:t>
                      </a:r>
                    </a:p>
                    <a:p>
                      <a:pPr marL="0" marR="0">
                        <a:spcBef>
                          <a:spcPts val="0"/>
                        </a:spcBef>
                        <a:spcAft>
                          <a:spcPts val="0"/>
                        </a:spcAft>
                      </a:pPr>
                      <a:r>
                        <a:rPr lang="en-US" sz="1400">
                          <a:effectLst/>
                        </a:rPr>
                        <a:t>Pizza = </a:t>
                      </a:r>
                      <a:r>
                        <a:rPr lang="en-US" sz="1400">
                          <a:solidFill>
                            <a:srgbClr val="C00000"/>
                          </a:solidFill>
                          <a:effectLst/>
                        </a:rPr>
                        <a:t>1.5 oz. eq. grain, 2 oz. eq. m/ma</a:t>
                      </a:r>
                      <a:endParaRPr lang="en-US" sz="2000">
                        <a:solidFill>
                          <a:srgbClr val="C00000"/>
                        </a:solidFill>
                        <a:effectLst/>
                        <a:latin typeface="Times New Roman"/>
                        <a:ea typeface="Times New Roman"/>
                      </a:endParaRPr>
                    </a:p>
                  </a:txBody>
                  <a:tcPr marL="68580" marR="68580" marT="0" marB="0">
                    <a:solidFill>
                      <a:schemeClr val="accent1">
                        <a:lumMod val="20000"/>
                        <a:lumOff val="80000"/>
                        <a:alpha val="40000"/>
                      </a:schemeClr>
                    </a:solidFill>
                  </a:tcPr>
                </a:tc>
                <a:tc>
                  <a:txBody>
                    <a:bodyPr/>
                    <a:lstStyle/>
                    <a:p>
                      <a:pPr marL="0" marR="0">
                        <a:spcBef>
                          <a:spcPts val="0"/>
                        </a:spcBef>
                        <a:spcAft>
                          <a:spcPts val="0"/>
                        </a:spcAft>
                      </a:pPr>
                      <a:r>
                        <a:rPr lang="en-US" sz="1400">
                          <a:effectLst/>
                        </a:rPr>
                        <a:t>Pizza supreme = </a:t>
                      </a:r>
                      <a:r>
                        <a:rPr lang="en-US" sz="1400">
                          <a:solidFill>
                            <a:srgbClr val="C00000"/>
                          </a:solidFill>
                          <a:effectLst/>
                        </a:rPr>
                        <a:t>2 oz. eq. grain, 2 oz. eq. m/ma </a:t>
                      </a:r>
                      <a:endParaRPr lang="en-US" sz="2000">
                        <a:solidFill>
                          <a:srgbClr val="C00000"/>
                        </a:solidFill>
                        <a:effectLst/>
                      </a:endParaRPr>
                    </a:p>
                    <a:p>
                      <a:pPr marL="0" marR="0">
                        <a:spcBef>
                          <a:spcPts val="0"/>
                        </a:spcBef>
                        <a:spcAft>
                          <a:spcPts val="0"/>
                        </a:spcAft>
                      </a:pPr>
                      <a:r>
                        <a:rPr lang="en-US" sz="1400">
                          <a:effectLst/>
                        </a:rPr>
                        <a:t> </a:t>
                      </a:r>
                    </a:p>
                    <a:p>
                      <a:pPr marL="0" marR="0">
                        <a:spcBef>
                          <a:spcPts val="0"/>
                        </a:spcBef>
                        <a:spcAft>
                          <a:spcPts val="0"/>
                        </a:spcAft>
                      </a:pPr>
                      <a:endParaRPr lang="en-US" sz="2000">
                        <a:effectLst/>
                      </a:endParaRPr>
                    </a:p>
                    <a:p>
                      <a:pPr marL="0" marR="0">
                        <a:spcBef>
                          <a:spcPts val="0"/>
                        </a:spcBef>
                        <a:spcAft>
                          <a:spcPts val="0"/>
                        </a:spcAft>
                      </a:pPr>
                      <a:r>
                        <a:rPr lang="en-US" sz="1400">
                          <a:effectLst/>
                        </a:rPr>
                        <a:t>Grilled cheese = </a:t>
                      </a:r>
                      <a:r>
                        <a:rPr lang="en-US" sz="1400">
                          <a:solidFill>
                            <a:srgbClr val="C00000"/>
                          </a:solidFill>
                          <a:effectLst/>
                        </a:rPr>
                        <a:t>2 </a:t>
                      </a:r>
                      <a:r>
                        <a:rPr lang="en-US" sz="1400" err="1">
                          <a:solidFill>
                            <a:srgbClr val="C00000"/>
                          </a:solidFill>
                          <a:effectLst/>
                        </a:rPr>
                        <a:t>oz</a:t>
                      </a:r>
                      <a:r>
                        <a:rPr lang="en-US" sz="1400">
                          <a:solidFill>
                            <a:srgbClr val="C00000"/>
                          </a:solidFill>
                          <a:effectLst/>
                        </a:rPr>
                        <a:t> </a:t>
                      </a:r>
                      <a:r>
                        <a:rPr lang="en-US" sz="1400" err="1">
                          <a:solidFill>
                            <a:srgbClr val="C00000"/>
                          </a:solidFill>
                          <a:effectLst/>
                        </a:rPr>
                        <a:t>eq</a:t>
                      </a:r>
                      <a:r>
                        <a:rPr lang="en-US" sz="1400">
                          <a:solidFill>
                            <a:srgbClr val="C00000"/>
                          </a:solidFill>
                          <a:effectLst/>
                        </a:rPr>
                        <a:t> grain, 2 </a:t>
                      </a:r>
                      <a:r>
                        <a:rPr lang="en-US" sz="1400" err="1">
                          <a:solidFill>
                            <a:srgbClr val="C00000"/>
                          </a:solidFill>
                          <a:effectLst/>
                        </a:rPr>
                        <a:t>oz</a:t>
                      </a:r>
                      <a:r>
                        <a:rPr lang="en-US" sz="1400">
                          <a:solidFill>
                            <a:srgbClr val="C00000"/>
                          </a:solidFill>
                          <a:effectLst/>
                        </a:rPr>
                        <a:t> m/ma</a:t>
                      </a:r>
                      <a:endParaRPr lang="en-US" sz="2000">
                        <a:solidFill>
                          <a:srgbClr val="C00000"/>
                        </a:solidFill>
                        <a:effectLst/>
                      </a:endParaRPr>
                    </a:p>
                    <a:p>
                      <a:pPr marL="0" marR="0">
                        <a:spcBef>
                          <a:spcPts val="0"/>
                        </a:spcBef>
                        <a:spcAft>
                          <a:spcPts val="0"/>
                        </a:spcAft>
                      </a:pPr>
                      <a:r>
                        <a:rPr lang="en-US" sz="1400">
                          <a:effectLst/>
                        </a:rPr>
                        <a:t> </a:t>
                      </a:r>
                    </a:p>
                    <a:p>
                      <a:pPr marL="0" marR="0">
                        <a:spcBef>
                          <a:spcPts val="0"/>
                        </a:spcBef>
                        <a:spcAft>
                          <a:spcPts val="0"/>
                        </a:spcAft>
                      </a:pPr>
                      <a:endParaRPr lang="en-US" sz="2000">
                        <a:effectLst/>
                      </a:endParaRPr>
                    </a:p>
                    <a:p>
                      <a:pPr marL="0" marR="0">
                        <a:spcBef>
                          <a:spcPts val="0"/>
                        </a:spcBef>
                        <a:spcAft>
                          <a:spcPts val="0"/>
                        </a:spcAft>
                      </a:pPr>
                      <a:r>
                        <a:rPr lang="en-US" sz="1400">
                          <a:effectLst/>
                        </a:rPr>
                        <a:t> </a:t>
                      </a:r>
                      <a:endParaRPr lang="en-US" sz="200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a:effectLst/>
                        </a:rPr>
                        <a:t> Pizza = </a:t>
                      </a:r>
                      <a:r>
                        <a:rPr lang="en-US" sz="1400" b="0" kern="1200">
                          <a:solidFill>
                            <a:srgbClr val="C00000"/>
                          </a:solidFill>
                          <a:effectLst/>
                          <a:latin typeface="+mn-lt"/>
                          <a:ea typeface="+mn-ea"/>
                          <a:cs typeface="+mn-cs"/>
                        </a:rPr>
                        <a:t>1.5 oz. eq.</a:t>
                      </a:r>
                      <a:r>
                        <a:rPr lang="en-US" sz="1400" b="0" kern="1200" baseline="0">
                          <a:solidFill>
                            <a:srgbClr val="C00000"/>
                          </a:solidFill>
                          <a:effectLst/>
                          <a:latin typeface="+mn-lt"/>
                          <a:ea typeface="+mn-ea"/>
                          <a:cs typeface="+mn-cs"/>
                        </a:rPr>
                        <a:t> </a:t>
                      </a:r>
                      <a:r>
                        <a:rPr lang="en-US" sz="1400" b="0" kern="1200">
                          <a:solidFill>
                            <a:srgbClr val="C00000"/>
                          </a:solidFill>
                          <a:effectLst/>
                          <a:latin typeface="+mn-lt"/>
                          <a:ea typeface="+mn-ea"/>
                          <a:cs typeface="+mn-cs"/>
                        </a:rPr>
                        <a:t>grain, 2 oz.</a:t>
                      </a:r>
                      <a:r>
                        <a:rPr lang="en-US" sz="1400" b="0" kern="1200" baseline="0">
                          <a:solidFill>
                            <a:srgbClr val="C00000"/>
                          </a:solidFill>
                          <a:effectLst/>
                          <a:latin typeface="+mn-lt"/>
                          <a:ea typeface="+mn-ea"/>
                          <a:cs typeface="+mn-cs"/>
                        </a:rPr>
                        <a:t> eq. </a:t>
                      </a:r>
                      <a:r>
                        <a:rPr lang="en-US" sz="1400" b="0" kern="1200">
                          <a:solidFill>
                            <a:srgbClr val="C00000"/>
                          </a:solidFill>
                          <a:effectLst/>
                          <a:latin typeface="+mn-lt"/>
                          <a:ea typeface="+mn-ea"/>
                          <a:cs typeface="+mn-cs"/>
                        </a:rPr>
                        <a:t>m/ma</a:t>
                      </a:r>
                      <a:endParaRPr lang="en-US" sz="1600" b="0">
                        <a:solidFill>
                          <a:srgbClr val="C00000"/>
                        </a:solidFill>
                        <a:effectLst/>
                        <a:latin typeface="Times New Roman"/>
                        <a:ea typeface="Times New Roman"/>
                      </a:endParaRPr>
                    </a:p>
                    <a:p>
                      <a:pPr marL="0" marR="0">
                        <a:spcBef>
                          <a:spcPts val="0"/>
                        </a:spcBef>
                        <a:spcAft>
                          <a:spcPts val="0"/>
                        </a:spcAft>
                      </a:pPr>
                      <a:endParaRPr lang="en-US" sz="2000">
                        <a:solidFill>
                          <a:srgbClr val="C00000"/>
                        </a:solidFill>
                        <a:effectLst/>
                        <a:latin typeface="Times New Roman"/>
                        <a:ea typeface="Times New Roman"/>
                      </a:endParaRPr>
                    </a:p>
                  </a:txBody>
                  <a:tcPr marL="68580" marR="68580" marT="0" marB="0">
                    <a:solidFill>
                      <a:schemeClr val="accent1">
                        <a:lumMod val="20000"/>
                        <a:lumOff val="80000"/>
                        <a:alpha val="40000"/>
                      </a:schemeClr>
                    </a:solidFill>
                  </a:tcPr>
                </a:tc>
                <a:extLst>
                  <a:ext uri="{0D108BD9-81ED-4DB2-BD59-A6C34878D82A}">
                    <a16:rowId xmlns:a16="http://schemas.microsoft.com/office/drawing/2014/main" val="10001"/>
                  </a:ext>
                </a:extLst>
              </a:tr>
            </a:tbl>
          </a:graphicData>
        </a:graphic>
      </p:graphicFrame>
      <p:sp>
        <p:nvSpPr>
          <p:cNvPr id="8" name="Rectangle 7" descr="example of daily alternate pizza grain and meat ounce equivalents"/>
          <p:cNvSpPr/>
          <p:nvPr/>
        </p:nvSpPr>
        <p:spPr>
          <a:xfrm>
            <a:off x="1981200" y="4452844"/>
            <a:ext cx="1501392"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erpetua"/>
            </a:endParaRPr>
          </a:p>
        </p:txBody>
      </p:sp>
      <p:sp>
        <p:nvSpPr>
          <p:cNvPr id="10" name="Rectangle 9" descr="daily alternate menu for pizza showing grain and meat ounce equivalents"/>
          <p:cNvSpPr/>
          <p:nvPr/>
        </p:nvSpPr>
        <p:spPr>
          <a:xfrm>
            <a:off x="3634992" y="4572000"/>
            <a:ext cx="1501392" cy="916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erpetua"/>
            </a:endParaRPr>
          </a:p>
        </p:txBody>
      </p:sp>
      <p:sp>
        <p:nvSpPr>
          <p:cNvPr id="11" name="Rectangle 10" descr="daily alternate menu for pizza showing grain and meat ounce equivalents"/>
          <p:cNvSpPr/>
          <p:nvPr/>
        </p:nvSpPr>
        <p:spPr>
          <a:xfrm>
            <a:off x="5307206" y="4572000"/>
            <a:ext cx="1501392"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erpetua"/>
            </a:endParaRPr>
          </a:p>
        </p:txBody>
      </p:sp>
      <p:sp>
        <p:nvSpPr>
          <p:cNvPr id="12" name="Rectangle 11" descr="daily alternate showing ounce equivalents for meat meat alternate and grain for chicken nuggets"/>
          <p:cNvSpPr/>
          <p:nvPr/>
        </p:nvSpPr>
        <p:spPr>
          <a:xfrm>
            <a:off x="7030572" y="1994452"/>
            <a:ext cx="1501392"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erpetua"/>
            </a:endParaRPr>
          </a:p>
        </p:txBody>
      </p:sp>
      <p:sp>
        <p:nvSpPr>
          <p:cNvPr id="13" name="Rectangle 12" descr="daily alternate menu for pizza showing grain and meat ounce equivalents"/>
          <p:cNvSpPr/>
          <p:nvPr/>
        </p:nvSpPr>
        <p:spPr>
          <a:xfrm>
            <a:off x="8633212" y="4268970"/>
            <a:ext cx="1501392"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erpetua"/>
            </a:endParaRPr>
          </a:p>
        </p:txBody>
      </p:sp>
    </p:spTree>
    <p:extLst>
      <p:ext uri="{BB962C8B-B14F-4D97-AF65-F5344CB8AC3E}">
        <p14:creationId xmlns:p14="http://schemas.microsoft.com/office/powerpoint/2010/main" val="171836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rgbClr val="002060"/>
                </a:solidFill>
              </a:rPr>
              <a:t>Menu Example 3</a:t>
            </a:r>
          </a:p>
        </p:txBody>
      </p:sp>
      <p:sp>
        <p:nvSpPr>
          <p:cNvPr id="3" name="Content Placeholder 2"/>
          <p:cNvSpPr>
            <a:spLocks noGrp="1"/>
          </p:cNvSpPr>
          <p:nvPr>
            <p:ph idx="1"/>
          </p:nvPr>
        </p:nvSpPr>
        <p:spPr>
          <a:xfrm>
            <a:off x="2438400" y="1295400"/>
            <a:ext cx="7772400" cy="4724400"/>
          </a:xfrm>
        </p:spPr>
        <p:txBody>
          <a:bodyPr>
            <a:normAutofit fontScale="62500" lnSpcReduction="20000"/>
          </a:bodyPr>
          <a:lstStyle/>
          <a:p>
            <a:pPr marL="0" indent="0" algn="ctr">
              <a:buNone/>
            </a:pPr>
            <a:r>
              <a:rPr lang="en-US" sz="3400" u="sng"/>
              <a:t>Daily Alternate</a:t>
            </a:r>
          </a:p>
          <a:p>
            <a:pPr marL="0" indent="0" algn="ctr">
              <a:buNone/>
            </a:pPr>
            <a:r>
              <a:rPr lang="en-US" sz="2800">
                <a:solidFill>
                  <a:srgbClr val="0070C0"/>
                </a:solidFill>
              </a:rPr>
              <a:t>Peanut Butter and Jelly Sandwich</a:t>
            </a:r>
          </a:p>
          <a:p>
            <a:pPr marL="0" indent="0" algn="ctr">
              <a:buNone/>
            </a:pPr>
            <a:r>
              <a:rPr lang="en-US" sz="2800">
                <a:solidFill>
                  <a:schemeClr val="accent2">
                    <a:lumMod val="75000"/>
                  </a:schemeClr>
                </a:solidFill>
              </a:rPr>
              <a:t>2 Tablespoons (1 oz. eq.) Peanut Butter</a:t>
            </a:r>
          </a:p>
          <a:p>
            <a:pPr marL="0" indent="0" algn="ctr">
              <a:buNone/>
            </a:pPr>
            <a:r>
              <a:rPr lang="en-US" sz="2800">
                <a:solidFill>
                  <a:schemeClr val="accent2">
                    <a:lumMod val="75000"/>
                  </a:schemeClr>
                </a:solidFill>
              </a:rPr>
              <a:t>1 oz. eq. Cheese Stick</a:t>
            </a:r>
          </a:p>
          <a:p>
            <a:pPr marL="0" indent="0" algn="ctr">
              <a:buNone/>
            </a:pPr>
            <a:r>
              <a:rPr lang="en-US" sz="2800">
                <a:solidFill>
                  <a:srgbClr val="00B050"/>
                </a:solidFill>
              </a:rPr>
              <a:t>Total: 2 ounce equivalent (oz. eq.)  Meat/Meat Alternate(M/MA)</a:t>
            </a:r>
          </a:p>
          <a:p>
            <a:pPr marL="0" indent="0" algn="ctr">
              <a:buNone/>
            </a:pPr>
            <a:r>
              <a:rPr lang="en-US" sz="2800">
                <a:solidFill>
                  <a:schemeClr val="accent2">
                    <a:lumMod val="75000"/>
                  </a:schemeClr>
                </a:solidFill>
              </a:rPr>
              <a:t> 1 Tablespoon Strawberry Jelly </a:t>
            </a:r>
            <a:endParaRPr lang="en-US" sz="2800">
              <a:solidFill>
                <a:srgbClr val="00B050"/>
              </a:solidFill>
            </a:endParaRPr>
          </a:p>
          <a:p>
            <a:pPr marL="0" indent="0" algn="ctr">
              <a:buNone/>
            </a:pPr>
            <a:r>
              <a:rPr lang="en-US" sz="2800">
                <a:solidFill>
                  <a:schemeClr val="accent2">
                    <a:lumMod val="75000"/>
                  </a:schemeClr>
                </a:solidFill>
              </a:rPr>
              <a:t> 2 Slices (2 oz. eq.) Whole Wheat Bread</a:t>
            </a:r>
          </a:p>
          <a:p>
            <a:pPr marL="0" indent="0" algn="ctr">
              <a:buNone/>
            </a:pPr>
            <a:endParaRPr lang="en-US" sz="3600" u="sng"/>
          </a:p>
          <a:p>
            <a:pPr marL="0" indent="0" algn="ctr">
              <a:buNone/>
            </a:pPr>
            <a:r>
              <a:rPr lang="en-US" sz="3600" u="sng"/>
              <a:t>Main Entree</a:t>
            </a:r>
          </a:p>
          <a:p>
            <a:pPr marL="0" indent="0" algn="ctr">
              <a:buNone/>
            </a:pPr>
            <a:r>
              <a:rPr lang="en-US" sz="2800">
                <a:solidFill>
                  <a:srgbClr val="0070C0"/>
                </a:solidFill>
              </a:rPr>
              <a:t>Whole Wheat Cheese Sausage Pizza</a:t>
            </a:r>
          </a:p>
          <a:p>
            <a:pPr marL="0" indent="0" algn="ctr">
              <a:buNone/>
            </a:pPr>
            <a:r>
              <a:rPr lang="en-US" sz="2800">
                <a:solidFill>
                  <a:schemeClr val="accent2">
                    <a:lumMod val="75000"/>
                  </a:schemeClr>
                </a:solidFill>
              </a:rPr>
              <a:t>3 oz. eq. M/MA Mozzarella Cheese + Sausage</a:t>
            </a:r>
          </a:p>
          <a:p>
            <a:pPr marL="0" indent="0" algn="ctr">
              <a:buNone/>
            </a:pPr>
            <a:r>
              <a:rPr lang="en-US" sz="2800">
                <a:solidFill>
                  <a:schemeClr val="accent2">
                    <a:lumMod val="75000"/>
                  </a:schemeClr>
                </a:solidFill>
              </a:rPr>
              <a:t>  2.5 oz. eq. grain  Whole Wheat Crust</a:t>
            </a:r>
          </a:p>
          <a:p>
            <a:pPr marL="0" indent="0" algn="ctr">
              <a:buNone/>
            </a:pPr>
            <a:endParaRPr lang="en-US" sz="2800" b="1">
              <a:solidFill>
                <a:schemeClr val="accent2">
                  <a:lumMod val="50000"/>
                </a:schemeClr>
              </a:solidFill>
            </a:endParaRPr>
          </a:p>
          <a:p>
            <a:pPr marL="0" indent="0" algn="ctr">
              <a:buNone/>
            </a:pPr>
            <a:r>
              <a:rPr lang="en-US" sz="2800" b="1">
                <a:solidFill>
                  <a:schemeClr val="accent2">
                    <a:lumMod val="50000"/>
                  </a:schemeClr>
                </a:solidFill>
              </a:rPr>
              <a:t>All meals are offered 1 cup of carrot sticks, 1 cup fruit and 8 fl. oz. milk</a:t>
            </a:r>
          </a:p>
          <a:p>
            <a:endParaRPr lang="en-US"/>
          </a:p>
        </p:txBody>
      </p:sp>
      <p:pic>
        <p:nvPicPr>
          <p:cNvPr id="1026" name="Picture 2" descr="photo of a pizza slice"/>
          <p:cNvPicPr>
            <a:picLocks noChangeAspect="1" noChangeArrowheads="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bwMode="auto">
          <a:xfrm>
            <a:off x="228892" y="3429000"/>
            <a:ext cx="3682415" cy="2108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photo of peanut butter and jelly sandwich"/>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8743122" y="838200"/>
            <a:ext cx="2020956" cy="1589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3139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b="1" dirty="0"/>
              <a:t>STEPS</a:t>
            </a:r>
          </a:p>
        </p:txBody>
      </p:sp>
      <p:sp>
        <p:nvSpPr>
          <p:cNvPr id="3" name="Content Placeholder 2"/>
          <p:cNvSpPr>
            <a:spLocks noGrp="1"/>
          </p:cNvSpPr>
          <p:nvPr>
            <p:ph sz="half" idx="1"/>
          </p:nvPr>
        </p:nvSpPr>
        <p:spPr/>
        <p:txBody>
          <a:bodyPr>
            <a:normAutofit/>
          </a:bodyPr>
          <a:lstStyle/>
          <a:p>
            <a:r>
              <a:rPr lang="en-US" sz="2600"/>
              <a:t>Determine the lowest credible amount offered for every food component for each day. The lowest amount for each food component is not necessarily from the same reimbursable meal. </a:t>
            </a:r>
          </a:p>
          <a:p>
            <a:pPr marL="0" indent="0">
              <a:buNone/>
            </a:pPr>
            <a:endParaRPr lang="en-US" sz="2600"/>
          </a:p>
          <a:p>
            <a:r>
              <a:rPr lang="en-US" sz="2600"/>
              <a:t>Add the lowest credible amount from each day to determine the weekly amount offered.</a:t>
            </a:r>
          </a:p>
          <a:p>
            <a:endParaRPr lang="en-US" sz="2600"/>
          </a:p>
        </p:txBody>
      </p:sp>
      <p:pic>
        <p:nvPicPr>
          <p:cNvPr id="5122" name="Picture 2" descr=" photo of lunch tray with peanut butter and jelly sandwich, milk, apple, and carrots"/>
          <p:cNvPicPr>
            <a:picLocks noChangeAspect="1" noChangeArrowheads="1"/>
          </p:cNvPicPr>
          <p:nvPr/>
        </p:nvPicPr>
        <p:blipFill rotWithShape="1">
          <a:blip r:embed="rId3">
            <a:extLst>
              <a:ext uri="{28A0092B-C50C-407E-A947-70E740481C1C}">
                <a14:useLocalDpi xmlns:a14="http://schemas.microsoft.com/office/drawing/2010/main" val="0"/>
              </a:ext>
            </a:extLst>
          </a:blip>
          <a:srcRect l="16956" r="14319" b="-2"/>
          <a:stretch/>
        </p:blipFill>
        <p:spPr bwMode="auto">
          <a:xfrm>
            <a:off x="6197600" y="1719072"/>
            <a:ext cx="5384800" cy="440740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5735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0" y="152400"/>
            <a:ext cx="8382000" cy="1054100"/>
          </a:xfrm>
        </p:spPr>
        <p:txBody>
          <a:bodyPr/>
          <a:lstStyle/>
          <a:p>
            <a:pPr algn="ctr"/>
            <a:r>
              <a:rPr lang="en-US" b="1">
                <a:solidFill>
                  <a:srgbClr val="002060"/>
                </a:solidFill>
              </a:rPr>
              <a:t>Example 9-12 Menu</a:t>
            </a:r>
          </a:p>
        </p:txBody>
      </p:sp>
      <p:graphicFrame>
        <p:nvGraphicFramePr>
          <p:cNvPr id="7" name="Content Placeholder 6"/>
          <p:cNvGraphicFramePr>
            <a:graphicFrameLocks noGrp="1"/>
          </p:cNvGraphicFramePr>
          <p:nvPr>
            <p:ph idx="1"/>
          </p:nvPr>
        </p:nvGraphicFramePr>
        <p:xfrm>
          <a:off x="1905001" y="2057400"/>
          <a:ext cx="8305801" cy="3990071"/>
        </p:xfrm>
        <a:graphic>
          <a:graphicData uri="http://schemas.openxmlformats.org/drawingml/2006/table">
            <a:tbl>
              <a:tblPr firstRow="1" firstCol="1" bandRow="1">
                <a:tableStyleId>{3C2FFA5D-87B4-456A-9821-1D502468CF0F}</a:tableStyleId>
              </a:tblPr>
              <a:tblGrid>
                <a:gridCol w="1660987">
                  <a:extLst>
                    <a:ext uri="{9D8B030D-6E8A-4147-A177-3AD203B41FA5}">
                      <a16:colId xmlns:a16="http://schemas.microsoft.com/office/drawing/2014/main" val="20000"/>
                    </a:ext>
                  </a:extLst>
                </a:gridCol>
                <a:gridCol w="1660987">
                  <a:extLst>
                    <a:ext uri="{9D8B030D-6E8A-4147-A177-3AD203B41FA5}">
                      <a16:colId xmlns:a16="http://schemas.microsoft.com/office/drawing/2014/main" val="20001"/>
                    </a:ext>
                  </a:extLst>
                </a:gridCol>
                <a:gridCol w="1660987">
                  <a:extLst>
                    <a:ext uri="{9D8B030D-6E8A-4147-A177-3AD203B41FA5}">
                      <a16:colId xmlns:a16="http://schemas.microsoft.com/office/drawing/2014/main" val="20002"/>
                    </a:ext>
                  </a:extLst>
                </a:gridCol>
                <a:gridCol w="1660987">
                  <a:extLst>
                    <a:ext uri="{9D8B030D-6E8A-4147-A177-3AD203B41FA5}">
                      <a16:colId xmlns:a16="http://schemas.microsoft.com/office/drawing/2014/main" val="20003"/>
                    </a:ext>
                  </a:extLst>
                </a:gridCol>
                <a:gridCol w="1661853">
                  <a:extLst>
                    <a:ext uri="{9D8B030D-6E8A-4147-A177-3AD203B41FA5}">
                      <a16:colId xmlns:a16="http://schemas.microsoft.com/office/drawing/2014/main" val="20004"/>
                    </a:ext>
                  </a:extLst>
                </a:gridCol>
              </a:tblGrid>
              <a:tr h="301991">
                <a:tc>
                  <a:txBody>
                    <a:bodyPr/>
                    <a:lstStyle/>
                    <a:p>
                      <a:pPr marL="0" marR="0" algn="ctr">
                        <a:spcBef>
                          <a:spcPts val="0"/>
                        </a:spcBef>
                        <a:spcAft>
                          <a:spcPts val="0"/>
                        </a:spcAft>
                      </a:pPr>
                      <a:r>
                        <a:rPr lang="en-US" sz="1400">
                          <a:effectLst/>
                        </a:rPr>
                        <a:t>Monday</a:t>
                      </a:r>
                      <a:endParaRPr lang="en-US" sz="2000" b="0">
                        <a:effectLst/>
                        <a:latin typeface="Times New Roman"/>
                        <a:ea typeface="Times New Roman"/>
                      </a:endParaRPr>
                    </a:p>
                  </a:txBody>
                  <a:tcPr marL="68580" marR="68580" marT="0" marB="0"/>
                </a:tc>
                <a:tc>
                  <a:txBody>
                    <a:bodyPr/>
                    <a:lstStyle/>
                    <a:p>
                      <a:pPr marL="0" marR="0" algn="ctr">
                        <a:spcBef>
                          <a:spcPts val="0"/>
                        </a:spcBef>
                        <a:spcAft>
                          <a:spcPts val="0"/>
                        </a:spcAft>
                      </a:pPr>
                      <a:r>
                        <a:rPr lang="en-US" sz="1400">
                          <a:effectLst/>
                        </a:rPr>
                        <a:t>Tuesday</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1400">
                          <a:effectLst/>
                        </a:rPr>
                        <a:t>Wednesday</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1400">
                          <a:effectLst/>
                        </a:rPr>
                        <a:t>Thursday</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1400">
                          <a:effectLst/>
                        </a:rPr>
                        <a:t>Friday</a:t>
                      </a:r>
                      <a:endParaRPr lang="en-US" sz="2000">
                        <a:effectLst/>
                        <a:latin typeface="Times New Roman"/>
                        <a:ea typeface="Times New Roman"/>
                      </a:endParaRPr>
                    </a:p>
                  </a:txBody>
                  <a:tcPr marL="68580" marR="68580" marT="0" marB="0"/>
                </a:tc>
                <a:extLst>
                  <a:ext uri="{0D108BD9-81ED-4DB2-BD59-A6C34878D82A}">
                    <a16:rowId xmlns:a16="http://schemas.microsoft.com/office/drawing/2014/main" val="10000"/>
                  </a:ext>
                </a:extLst>
              </a:tr>
              <a:tr h="3623897">
                <a:tc>
                  <a:txBody>
                    <a:bodyPr/>
                    <a:lstStyle/>
                    <a:p>
                      <a:pPr marL="0" marR="0" algn="ctr">
                        <a:spcBef>
                          <a:spcPts val="0"/>
                        </a:spcBef>
                        <a:spcAft>
                          <a:spcPts val="0"/>
                        </a:spcAft>
                      </a:pPr>
                      <a:r>
                        <a:rPr lang="en-US" sz="1400" b="0">
                          <a:effectLst/>
                        </a:rPr>
                        <a:t>Hamburger = </a:t>
                      </a:r>
                      <a:r>
                        <a:rPr lang="en-US" sz="1400" b="0">
                          <a:solidFill>
                            <a:srgbClr val="C00000"/>
                          </a:solidFill>
                          <a:effectLst/>
                        </a:rPr>
                        <a:t>2 oz.</a:t>
                      </a:r>
                      <a:r>
                        <a:rPr lang="en-US" sz="1400" b="0" baseline="0">
                          <a:solidFill>
                            <a:srgbClr val="C00000"/>
                          </a:solidFill>
                          <a:effectLst/>
                        </a:rPr>
                        <a:t> </a:t>
                      </a:r>
                      <a:r>
                        <a:rPr lang="en-US" sz="1400" b="0">
                          <a:solidFill>
                            <a:srgbClr val="C00000"/>
                          </a:solidFill>
                          <a:effectLst/>
                        </a:rPr>
                        <a:t>eq. grain, 2 oz. eq. m/ma</a:t>
                      </a:r>
                      <a:endParaRPr lang="en-US" sz="2000" b="0">
                        <a:solidFill>
                          <a:srgbClr val="C00000"/>
                        </a:solidFill>
                        <a:effectLst/>
                      </a:endParaRPr>
                    </a:p>
                    <a:p>
                      <a:pPr marL="0" marR="0" algn="ctr">
                        <a:spcBef>
                          <a:spcPts val="0"/>
                        </a:spcBef>
                        <a:spcAft>
                          <a:spcPts val="0"/>
                        </a:spcAft>
                      </a:pPr>
                      <a:r>
                        <a:rPr lang="en-US" sz="1400" b="0">
                          <a:effectLst/>
                        </a:rPr>
                        <a:t> </a:t>
                      </a:r>
                    </a:p>
                    <a:p>
                      <a:pPr marL="0" marR="0" algn="ctr">
                        <a:spcBef>
                          <a:spcPts val="0"/>
                        </a:spcBef>
                        <a:spcAft>
                          <a:spcPts val="0"/>
                        </a:spcAft>
                      </a:pPr>
                      <a:endParaRPr lang="en-US" sz="2000" b="0">
                        <a:effectLst/>
                      </a:endParaRPr>
                    </a:p>
                    <a:p>
                      <a:pPr marL="0" marR="0" algn="ctr">
                        <a:spcBef>
                          <a:spcPts val="0"/>
                        </a:spcBef>
                        <a:spcAft>
                          <a:spcPts val="0"/>
                        </a:spcAft>
                      </a:pPr>
                      <a:r>
                        <a:rPr lang="en-US" sz="1400" b="0">
                          <a:effectLst/>
                        </a:rPr>
                        <a:t>Bagel with Yogurt = </a:t>
                      </a:r>
                      <a:r>
                        <a:rPr lang="en-US" sz="1400" b="0">
                          <a:solidFill>
                            <a:srgbClr val="C00000"/>
                          </a:solidFill>
                          <a:effectLst/>
                        </a:rPr>
                        <a:t>2 oz. eq. grain, 2 oz. eq. m/ma</a:t>
                      </a:r>
                      <a:endParaRPr lang="en-US" sz="2000" b="0">
                        <a:solidFill>
                          <a:srgbClr val="C00000"/>
                        </a:solidFill>
                        <a:effectLst/>
                      </a:endParaRPr>
                    </a:p>
                    <a:p>
                      <a:pPr marL="0" marR="0" algn="ctr">
                        <a:spcBef>
                          <a:spcPts val="0"/>
                        </a:spcBef>
                        <a:spcAft>
                          <a:spcPts val="0"/>
                        </a:spcAft>
                      </a:pPr>
                      <a:r>
                        <a:rPr lang="en-US" sz="1400" b="0">
                          <a:effectLst/>
                        </a:rPr>
                        <a:t> </a:t>
                      </a:r>
                      <a:endParaRPr lang="en-US" sz="2000" b="0">
                        <a:effectLst/>
                      </a:endParaRPr>
                    </a:p>
                    <a:p>
                      <a:pPr marL="0" marR="0" algn="ctr">
                        <a:spcBef>
                          <a:spcPts val="0"/>
                        </a:spcBef>
                        <a:spcAft>
                          <a:spcPts val="0"/>
                        </a:spcAft>
                      </a:pPr>
                      <a:r>
                        <a:rPr lang="en-US" sz="1400" b="0">
                          <a:effectLst/>
                        </a:rPr>
                        <a:t> </a:t>
                      </a:r>
                    </a:p>
                    <a:p>
                      <a:pPr marL="0" marR="0" algn="ctr">
                        <a:spcBef>
                          <a:spcPts val="0"/>
                        </a:spcBef>
                        <a:spcAft>
                          <a:spcPts val="0"/>
                        </a:spcAft>
                      </a:pPr>
                      <a:endParaRPr lang="en-US" sz="2000" b="0">
                        <a:effectLst/>
                      </a:endParaRPr>
                    </a:p>
                    <a:p>
                      <a:pPr marL="0" marR="0" algn="ctr">
                        <a:spcBef>
                          <a:spcPts val="0"/>
                        </a:spcBef>
                        <a:spcAft>
                          <a:spcPts val="0"/>
                        </a:spcAft>
                      </a:pPr>
                      <a:r>
                        <a:rPr lang="en-US" sz="1400" b="0">
                          <a:effectLst/>
                        </a:rPr>
                        <a:t>Chef</a:t>
                      </a:r>
                      <a:r>
                        <a:rPr lang="en-US" sz="1400" b="0" baseline="0">
                          <a:effectLst/>
                        </a:rPr>
                        <a:t> Salad</a:t>
                      </a:r>
                      <a:r>
                        <a:rPr lang="en-US" sz="1400" b="0">
                          <a:effectLst/>
                        </a:rPr>
                        <a:t> = </a:t>
                      </a:r>
                      <a:r>
                        <a:rPr lang="en-US" sz="1400" b="0" kern="1200">
                          <a:solidFill>
                            <a:srgbClr val="C00000"/>
                          </a:solidFill>
                          <a:effectLst/>
                          <a:latin typeface="+mn-lt"/>
                          <a:ea typeface="+mn-ea"/>
                          <a:cs typeface="+mn-cs"/>
                        </a:rPr>
                        <a:t>1 oz.</a:t>
                      </a:r>
                      <a:r>
                        <a:rPr lang="en-US" sz="1400" b="0" kern="1200" baseline="0">
                          <a:solidFill>
                            <a:srgbClr val="C00000"/>
                          </a:solidFill>
                          <a:effectLst/>
                          <a:latin typeface="+mn-lt"/>
                          <a:ea typeface="+mn-ea"/>
                          <a:cs typeface="+mn-cs"/>
                        </a:rPr>
                        <a:t> </a:t>
                      </a:r>
                      <a:r>
                        <a:rPr lang="en-US" sz="1400" b="0" kern="1200">
                          <a:solidFill>
                            <a:srgbClr val="C00000"/>
                          </a:solidFill>
                          <a:effectLst/>
                          <a:latin typeface="+mn-lt"/>
                          <a:ea typeface="+mn-ea"/>
                          <a:cs typeface="+mn-cs"/>
                        </a:rPr>
                        <a:t>eq. grain, 2 oz. oz. m/ma</a:t>
                      </a:r>
                      <a:endParaRPr lang="en-US" sz="1600" b="0">
                        <a:solidFill>
                          <a:srgbClr val="C00000"/>
                        </a:solidFill>
                        <a:effectLst/>
                        <a:latin typeface="Times New Roman"/>
                        <a:ea typeface="Times New Roman"/>
                      </a:endParaRPr>
                    </a:p>
                  </a:txBody>
                  <a:tcPr marL="68580" marR="68580" marT="0" marB="0">
                    <a:solidFill>
                      <a:schemeClr val="accent1">
                        <a:lumMod val="20000"/>
                        <a:lumOff val="80000"/>
                        <a:alpha val="40000"/>
                      </a:schemeClr>
                    </a:solidFill>
                  </a:tcPr>
                </a:tc>
                <a:tc>
                  <a:txBody>
                    <a:bodyPr/>
                    <a:lstStyle/>
                    <a:p>
                      <a:pPr marL="0" marR="0" algn="ctr">
                        <a:spcBef>
                          <a:spcPts val="0"/>
                        </a:spcBef>
                        <a:spcAft>
                          <a:spcPts val="0"/>
                        </a:spcAft>
                      </a:pPr>
                      <a:r>
                        <a:rPr lang="en-US" sz="1400">
                          <a:solidFill>
                            <a:schemeClr val="tx1"/>
                          </a:solidFill>
                          <a:effectLst/>
                        </a:rPr>
                        <a:t>Chicken patty on bun = </a:t>
                      </a:r>
                      <a:r>
                        <a:rPr lang="en-US" sz="1400">
                          <a:solidFill>
                            <a:srgbClr val="C00000"/>
                          </a:solidFill>
                          <a:effectLst/>
                        </a:rPr>
                        <a:t>2 oz. eq. grain, 2 oz. eq. m/ma</a:t>
                      </a:r>
                      <a:endParaRPr lang="en-US" sz="2000">
                        <a:solidFill>
                          <a:srgbClr val="C00000"/>
                        </a:solidFill>
                        <a:effectLst/>
                      </a:endParaRPr>
                    </a:p>
                    <a:p>
                      <a:pPr marL="0" marR="0" algn="ctr">
                        <a:spcBef>
                          <a:spcPts val="0"/>
                        </a:spcBef>
                        <a:spcAft>
                          <a:spcPts val="0"/>
                        </a:spcAft>
                      </a:pPr>
                      <a:r>
                        <a:rPr lang="en-US" sz="1400">
                          <a:effectLst/>
                        </a:rPr>
                        <a:t> </a:t>
                      </a:r>
                    </a:p>
                    <a:p>
                      <a:pPr marL="0" marR="0" algn="ctr">
                        <a:spcBef>
                          <a:spcPts val="0"/>
                        </a:spcBef>
                        <a:spcAft>
                          <a:spcPts val="0"/>
                        </a:spcAft>
                      </a:pPr>
                      <a:endParaRPr lang="en-US" sz="2000">
                        <a:effectLst/>
                      </a:endParaRPr>
                    </a:p>
                    <a:p>
                      <a:pPr marL="0" marR="0" algn="ctr">
                        <a:spcBef>
                          <a:spcPts val="0"/>
                        </a:spcBef>
                        <a:spcAft>
                          <a:spcPts val="0"/>
                        </a:spcAft>
                      </a:pPr>
                      <a:r>
                        <a:rPr lang="en-US" sz="1400">
                          <a:solidFill>
                            <a:schemeClr val="tx1"/>
                          </a:solidFill>
                          <a:effectLst/>
                        </a:rPr>
                        <a:t>Ham and cheese sandwich = </a:t>
                      </a:r>
                      <a:r>
                        <a:rPr lang="en-US" sz="1400">
                          <a:solidFill>
                            <a:srgbClr val="C00000"/>
                          </a:solidFill>
                          <a:effectLst/>
                        </a:rPr>
                        <a:t>2 oz. eq. grain, 2 oz. eq. m/ma</a:t>
                      </a:r>
                      <a:endParaRPr lang="en-US" sz="2000">
                        <a:solidFill>
                          <a:srgbClr val="C00000"/>
                        </a:solidFill>
                        <a:effectLst/>
                      </a:endParaRPr>
                    </a:p>
                    <a:p>
                      <a:pPr marL="0" marR="0" algn="ctr">
                        <a:spcBef>
                          <a:spcPts val="0"/>
                        </a:spcBef>
                        <a:spcAft>
                          <a:spcPts val="0"/>
                        </a:spcAft>
                      </a:pPr>
                      <a:r>
                        <a:rPr lang="en-US" sz="1400">
                          <a:effectLst/>
                        </a:rPr>
                        <a:t> </a:t>
                      </a:r>
                    </a:p>
                    <a:p>
                      <a:pPr marL="0" marR="0" algn="ctr">
                        <a:spcBef>
                          <a:spcPts val="0"/>
                        </a:spcBef>
                        <a:spcAft>
                          <a:spcPts val="0"/>
                        </a:spcAft>
                      </a:pPr>
                      <a:endParaRPr lang="en-US" sz="1400">
                        <a:effectLst/>
                      </a:endParaRPr>
                    </a:p>
                    <a:p>
                      <a:pPr marL="0" marR="0" algn="ctr">
                        <a:spcBef>
                          <a:spcPts val="0"/>
                        </a:spcBef>
                        <a:spcAft>
                          <a:spcPts val="0"/>
                        </a:spcAft>
                      </a:pPr>
                      <a:endParaRPr lang="en-US" sz="200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a:effectLst/>
                        </a:rPr>
                        <a:t>Chef</a:t>
                      </a:r>
                      <a:r>
                        <a:rPr lang="en-US" sz="1400" b="0" baseline="0">
                          <a:effectLst/>
                        </a:rPr>
                        <a:t> Salad</a:t>
                      </a:r>
                      <a:r>
                        <a:rPr lang="en-US" sz="1400">
                          <a:effectLst/>
                        </a:rPr>
                        <a:t> = </a:t>
                      </a:r>
                      <a:r>
                        <a:rPr lang="en-US" sz="1400" b="0" kern="1200">
                          <a:solidFill>
                            <a:srgbClr val="C00000"/>
                          </a:solidFill>
                          <a:effectLst/>
                          <a:latin typeface="+mn-lt"/>
                          <a:ea typeface="+mn-ea"/>
                          <a:cs typeface="+mn-cs"/>
                        </a:rPr>
                        <a:t>1 oz.</a:t>
                      </a:r>
                      <a:r>
                        <a:rPr lang="en-US" sz="1400" b="0" kern="1200" baseline="0">
                          <a:solidFill>
                            <a:srgbClr val="C00000"/>
                          </a:solidFill>
                          <a:effectLst/>
                          <a:latin typeface="+mn-lt"/>
                          <a:ea typeface="+mn-ea"/>
                          <a:cs typeface="+mn-cs"/>
                        </a:rPr>
                        <a:t> </a:t>
                      </a:r>
                      <a:r>
                        <a:rPr lang="en-US" sz="1400" b="0" kern="1200">
                          <a:solidFill>
                            <a:srgbClr val="C00000"/>
                          </a:solidFill>
                          <a:effectLst/>
                          <a:latin typeface="+mn-lt"/>
                          <a:ea typeface="+mn-ea"/>
                          <a:cs typeface="+mn-cs"/>
                        </a:rPr>
                        <a:t>eq. grain, 2 oz. eq. m/ma</a:t>
                      </a:r>
                      <a:endParaRPr lang="en-US" sz="1600" b="0">
                        <a:solidFill>
                          <a:srgbClr val="C00000"/>
                        </a:solidFill>
                        <a:effectLst/>
                        <a:latin typeface="Times New Roman"/>
                        <a:ea typeface="Times New Roman"/>
                      </a:endParaRPr>
                    </a:p>
                    <a:p>
                      <a:pPr marL="0" marR="0" algn="ctr">
                        <a:spcBef>
                          <a:spcPts val="0"/>
                        </a:spcBef>
                        <a:spcAft>
                          <a:spcPts val="0"/>
                        </a:spcAft>
                      </a:pPr>
                      <a:endParaRPr lang="en-US" sz="2000">
                        <a:solidFill>
                          <a:srgbClr val="C00000"/>
                        </a:solidFill>
                        <a:effectLst/>
                        <a:latin typeface="Times New Roman"/>
                        <a:ea typeface="Times New Roman"/>
                      </a:endParaRPr>
                    </a:p>
                  </a:txBody>
                  <a:tcPr marL="68580" marR="68580" marT="0" marB="0">
                    <a:solidFill>
                      <a:schemeClr val="accent1">
                        <a:lumMod val="20000"/>
                        <a:lumOff val="80000"/>
                        <a:alpha val="40000"/>
                      </a:schemeClr>
                    </a:solidFill>
                  </a:tcPr>
                </a:tc>
                <a:tc>
                  <a:txBody>
                    <a:bodyPr/>
                    <a:lstStyle/>
                    <a:p>
                      <a:pPr marL="0" marR="0">
                        <a:spcBef>
                          <a:spcPts val="0"/>
                        </a:spcBef>
                        <a:spcAft>
                          <a:spcPts val="0"/>
                        </a:spcAft>
                      </a:pPr>
                      <a:r>
                        <a:rPr lang="en-US" sz="1400">
                          <a:effectLst/>
                        </a:rPr>
                        <a:t>French toast sticks with sausage = </a:t>
                      </a:r>
                      <a:r>
                        <a:rPr lang="en-US" sz="1400">
                          <a:solidFill>
                            <a:srgbClr val="C00000"/>
                          </a:solidFill>
                          <a:effectLst/>
                        </a:rPr>
                        <a:t>2 oz. eq. grain, 2 oz. eq. m/ma</a:t>
                      </a:r>
                      <a:endParaRPr lang="en-US" sz="2000">
                        <a:solidFill>
                          <a:srgbClr val="C00000"/>
                        </a:solidFill>
                        <a:effectLst/>
                      </a:endParaRPr>
                    </a:p>
                    <a:p>
                      <a:pPr marL="0" marR="0">
                        <a:spcBef>
                          <a:spcPts val="0"/>
                        </a:spcBef>
                        <a:spcAft>
                          <a:spcPts val="0"/>
                        </a:spcAft>
                      </a:pPr>
                      <a:r>
                        <a:rPr lang="en-US" sz="1400">
                          <a:effectLst/>
                        </a:rPr>
                        <a:t> </a:t>
                      </a:r>
                    </a:p>
                    <a:p>
                      <a:pPr marL="0" marR="0">
                        <a:spcBef>
                          <a:spcPts val="0"/>
                        </a:spcBef>
                        <a:spcAft>
                          <a:spcPts val="0"/>
                        </a:spcAft>
                      </a:pPr>
                      <a:endParaRPr lang="en-US" sz="2000">
                        <a:effectLst/>
                      </a:endParaRPr>
                    </a:p>
                    <a:p>
                      <a:pPr marL="0" marR="0">
                        <a:spcBef>
                          <a:spcPts val="0"/>
                        </a:spcBef>
                        <a:spcAft>
                          <a:spcPts val="0"/>
                        </a:spcAft>
                      </a:pPr>
                      <a:r>
                        <a:rPr lang="en-US" sz="1400">
                          <a:effectLst/>
                        </a:rPr>
                        <a:t>Nachos = </a:t>
                      </a:r>
                      <a:r>
                        <a:rPr lang="en-US" sz="1400">
                          <a:solidFill>
                            <a:srgbClr val="C00000"/>
                          </a:solidFill>
                          <a:effectLst/>
                        </a:rPr>
                        <a:t>2 oz. eq. grain, 1 oz. eq. m/ma</a:t>
                      </a:r>
                      <a:endParaRPr lang="en-US" sz="2000">
                        <a:solidFill>
                          <a:srgbClr val="C00000"/>
                        </a:solidFill>
                        <a:effectLst/>
                      </a:endParaRPr>
                    </a:p>
                    <a:p>
                      <a:pPr marL="0" marR="0">
                        <a:spcBef>
                          <a:spcPts val="0"/>
                        </a:spcBef>
                        <a:spcAft>
                          <a:spcPts val="0"/>
                        </a:spcAft>
                      </a:pPr>
                      <a:r>
                        <a:rPr lang="en-US" sz="1400">
                          <a:effectLst/>
                        </a:rPr>
                        <a:t> </a:t>
                      </a:r>
                      <a:endParaRPr lang="en-US" sz="2000">
                        <a:effectLst/>
                      </a:endParaRPr>
                    </a:p>
                    <a:p>
                      <a:pPr marL="0" marR="0">
                        <a:spcBef>
                          <a:spcPts val="0"/>
                        </a:spcBef>
                        <a:spcAft>
                          <a:spcPts val="0"/>
                        </a:spcAft>
                      </a:pPr>
                      <a:r>
                        <a:rPr lang="en-US" sz="1400">
                          <a:effectLst/>
                        </a:rPr>
                        <a:t> </a:t>
                      </a:r>
                    </a:p>
                    <a:p>
                      <a:pPr marL="0" marR="0">
                        <a:spcBef>
                          <a:spcPts val="0"/>
                        </a:spcBef>
                        <a:spcAft>
                          <a:spcPts val="0"/>
                        </a:spcAft>
                      </a:pPr>
                      <a:endParaRPr lang="en-US" sz="2000">
                        <a:effectLst/>
                      </a:endParaRPr>
                    </a:p>
                    <a:p>
                      <a:pPr marL="0" marR="0" algn="ctr">
                        <a:spcBef>
                          <a:spcPts val="0"/>
                        </a:spcBef>
                        <a:spcAft>
                          <a:spcPts val="0"/>
                        </a:spcAft>
                      </a:pPr>
                      <a:r>
                        <a:rPr lang="en-US" sz="1400" b="0">
                          <a:effectLst/>
                        </a:rPr>
                        <a:t>Chef</a:t>
                      </a:r>
                      <a:r>
                        <a:rPr lang="en-US" sz="1400" b="0" baseline="0">
                          <a:effectLst/>
                        </a:rPr>
                        <a:t> Salad</a:t>
                      </a:r>
                      <a:r>
                        <a:rPr lang="en-US" sz="1400" b="0">
                          <a:effectLst/>
                        </a:rPr>
                        <a:t> </a:t>
                      </a:r>
                      <a:r>
                        <a:rPr lang="en-US" sz="1400">
                          <a:effectLst/>
                        </a:rPr>
                        <a:t>= </a:t>
                      </a:r>
                      <a:r>
                        <a:rPr lang="en-US" sz="1400" b="0" kern="1200">
                          <a:solidFill>
                            <a:srgbClr val="C00000"/>
                          </a:solidFill>
                          <a:effectLst/>
                          <a:latin typeface="+mn-lt"/>
                          <a:ea typeface="+mn-ea"/>
                          <a:cs typeface="+mn-cs"/>
                        </a:rPr>
                        <a:t>1 oz. eq. grain, 2 oz. eq. m/ma</a:t>
                      </a:r>
                      <a:endParaRPr lang="en-US" sz="1600" b="0">
                        <a:solidFill>
                          <a:srgbClr val="C00000"/>
                        </a:solidFill>
                        <a:effectLst/>
                        <a:latin typeface="Times New Roman"/>
                        <a:ea typeface="Times New Roman"/>
                      </a:endParaRPr>
                    </a:p>
                  </a:txBody>
                  <a:tcPr marL="68580" marR="68580" marT="0" marB="0">
                    <a:solidFill>
                      <a:schemeClr val="accent1">
                        <a:lumMod val="20000"/>
                        <a:lumOff val="80000"/>
                        <a:alpha val="40000"/>
                      </a:schemeClr>
                    </a:solidFill>
                  </a:tcPr>
                </a:tc>
                <a:tc>
                  <a:txBody>
                    <a:bodyPr/>
                    <a:lstStyle/>
                    <a:p>
                      <a:pPr marL="0" marR="0" algn="ctr">
                        <a:spcBef>
                          <a:spcPts val="0"/>
                        </a:spcBef>
                        <a:spcAft>
                          <a:spcPts val="0"/>
                        </a:spcAft>
                      </a:pPr>
                      <a:r>
                        <a:rPr lang="en-US" sz="1400">
                          <a:effectLst/>
                        </a:rPr>
                        <a:t>Chicken nuggets = </a:t>
                      </a:r>
                      <a:r>
                        <a:rPr lang="en-US" sz="1400" b="0" kern="1200">
                          <a:solidFill>
                            <a:srgbClr val="C00000"/>
                          </a:solidFill>
                          <a:effectLst/>
                          <a:latin typeface="+mn-lt"/>
                          <a:ea typeface="+mn-ea"/>
                          <a:cs typeface="+mn-cs"/>
                        </a:rPr>
                        <a:t>1 oz. eq. grain, 2 oz. eq. m/ma</a:t>
                      </a:r>
                      <a:endParaRPr lang="en-US" sz="1600" b="0">
                        <a:solidFill>
                          <a:srgbClr val="C00000"/>
                        </a:solidFill>
                        <a:effectLst/>
                        <a:latin typeface="Times New Roman"/>
                        <a:ea typeface="Times New Roman"/>
                      </a:endParaRPr>
                    </a:p>
                    <a:p>
                      <a:pPr marL="0" marR="0">
                        <a:spcBef>
                          <a:spcPts val="0"/>
                        </a:spcBef>
                        <a:spcAft>
                          <a:spcPts val="0"/>
                        </a:spcAft>
                      </a:pPr>
                      <a:endParaRPr lang="en-US" sz="2000">
                        <a:effectLst/>
                      </a:endParaRPr>
                    </a:p>
                    <a:p>
                      <a:pPr marL="0" marR="0">
                        <a:spcBef>
                          <a:spcPts val="0"/>
                        </a:spcBef>
                        <a:spcAft>
                          <a:spcPts val="0"/>
                        </a:spcAft>
                      </a:pPr>
                      <a:r>
                        <a:rPr lang="en-US" sz="1400">
                          <a:effectLst/>
                        </a:rPr>
                        <a:t> </a:t>
                      </a:r>
                      <a:endParaRPr lang="en-US" sz="2000">
                        <a:effectLst/>
                      </a:endParaRPr>
                    </a:p>
                    <a:p>
                      <a:pPr marL="0" marR="0">
                        <a:spcBef>
                          <a:spcPts val="0"/>
                        </a:spcBef>
                        <a:spcAft>
                          <a:spcPts val="0"/>
                        </a:spcAft>
                      </a:pPr>
                      <a:r>
                        <a:rPr lang="en-US" sz="1400">
                          <a:effectLst/>
                        </a:rPr>
                        <a:t>Turkey and cheese wrap = </a:t>
                      </a:r>
                      <a:r>
                        <a:rPr lang="en-US" sz="1400">
                          <a:solidFill>
                            <a:srgbClr val="C00000"/>
                          </a:solidFill>
                          <a:effectLst/>
                        </a:rPr>
                        <a:t>2 oz. eq. grain, 2 oz. eq. m/ma</a:t>
                      </a:r>
                      <a:endParaRPr lang="en-US" sz="2000">
                        <a:solidFill>
                          <a:srgbClr val="C00000"/>
                        </a:solidFill>
                        <a:effectLst/>
                      </a:endParaRPr>
                    </a:p>
                    <a:p>
                      <a:pPr marL="0" marR="0">
                        <a:spcBef>
                          <a:spcPts val="0"/>
                        </a:spcBef>
                        <a:spcAft>
                          <a:spcPts val="0"/>
                        </a:spcAft>
                      </a:pPr>
                      <a:r>
                        <a:rPr lang="en-US" sz="1400">
                          <a:effectLst/>
                        </a:rPr>
                        <a:t> </a:t>
                      </a:r>
                      <a:endParaRPr lang="en-US" sz="2000">
                        <a:effectLst/>
                      </a:endParaRPr>
                    </a:p>
                    <a:p>
                      <a:pPr marL="0" marR="0">
                        <a:spcBef>
                          <a:spcPts val="0"/>
                        </a:spcBef>
                        <a:spcAft>
                          <a:spcPts val="0"/>
                        </a:spcAft>
                      </a:pPr>
                      <a:endParaRPr lang="en-US" sz="1400">
                        <a:effectLst/>
                      </a:endParaRPr>
                    </a:p>
                    <a:p>
                      <a:pPr marL="0" marR="0">
                        <a:spcBef>
                          <a:spcPts val="0"/>
                        </a:spcBef>
                        <a:spcAft>
                          <a:spcPts val="0"/>
                        </a:spcAft>
                      </a:pPr>
                      <a:br>
                        <a:rPr lang="en-US" sz="1400">
                          <a:effectLst/>
                        </a:rPr>
                      </a:br>
                      <a:r>
                        <a:rPr lang="en-US" sz="1400" b="0">
                          <a:effectLst/>
                        </a:rPr>
                        <a:t>PB&amp;J </a:t>
                      </a:r>
                      <a:r>
                        <a:rPr lang="en-US" sz="1400">
                          <a:effectLst/>
                        </a:rPr>
                        <a:t>= </a:t>
                      </a:r>
                      <a:r>
                        <a:rPr lang="en-US" sz="1400">
                          <a:solidFill>
                            <a:srgbClr val="C00000"/>
                          </a:solidFill>
                          <a:effectLst/>
                        </a:rPr>
                        <a:t>2 oz. eq.</a:t>
                      </a:r>
                      <a:r>
                        <a:rPr lang="en-US" sz="1400" baseline="0">
                          <a:solidFill>
                            <a:srgbClr val="C00000"/>
                          </a:solidFill>
                          <a:effectLst/>
                        </a:rPr>
                        <a:t> </a:t>
                      </a:r>
                      <a:r>
                        <a:rPr lang="en-US" sz="1400">
                          <a:solidFill>
                            <a:srgbClr val="C00000"/>
                          </a:solidFill>
                          <a:effectLst/>
                        </a:rPr>
                        <a:t>grain, 2 oz. eq. m/ma</a:t>
                      </a:r>
                      <a:endParaRPr lang="en-US" sz="2000">
                        <a:solidFill>
                          <a:srgbClr val="C00000"/>
                        </a:solidFill>
                        <a:effectLst/>
                        <a:latin typeface="Times New Roman"/>
                        <a:ea typeface="Times New Roman"/>
                      </a:endParaRPr>
                    </a:p>
                  </a:txBody>
                  <a:tcPr marL="68580" marR="68580" marT="0" marB="0">
                    <a:solidFill>
                      <a:schemeClr val="accent1">
                        <a:lumMod val="20000"/>
                        <a:lumOff val="80000"/>
                        <a:alpha val="40000"/>
                      </a:schemeClr>
                    </a:solidFill>
                  </a:tcPr>
                </a:tc>
                <a:tc>
                  <a:txBody>
                    <a:bodyPr/>
                    <a:lstStyle/>
                    <a:p>
                      <a:pPr marL="0" marR="0">
                        <a:spcBef>
                          <a:spcPts val="0"/>
                        </a:spcBef>
                        <a:spcAft>
                          <a:spcPts val="0"/>
                        </a:spcAft>
                      </a:pPr>
                      <a:r>
                        <a:rPr lang="en-US" sz="1400">
                          <a:effectLst/>
                        </a:rPr>
                        <a:t>Pizza supreme = </a:t>
                      </a:r>
                      <a:r>
                        <a:rPr lang="en-US" sz="1400">
                          <a:solidFill>
                            <a:srgbClr val="C00000"/>
                          </a:solidFill>
                          <a:effectLst/>
                        </a:rPr>
                        <a:t>2 oz.</a:t>
                      </a:r>
                      <a:r>
                        <a:rPr lang="en-US" sz="1400" baseline="0">
                          <a:solidFill>
                            <a:srgbClr val="C00000"/>
                          </a:solidFill>
                          <a:effectLst/>
                        </a:rPr>
                        <a:t> </a:t>
                      </a:r>
                      <a:r>
                        <a:rPr lang="en-US" sz="1400">
                          <a:solidFill>
                            <a:srgbClr val="C00000"/>
                          </a:solidFill>
                          <a:effectLst/>
                        </a:rPr>
                        <a:t>eq. grain, 2 oz.</a:t>
                      </a:r>
                      <a:r>
                        <a:rPr lang="en-US" sz="1400" baseline="0">
                          <a:solidFill>
                            <a:srgbClr val="C00000"/>
                          </a:solidFill>
                          <a:effectLst/>
                        </a:rPr>
                        <a:t> eq. </a:t>
                      </a:r>
                      <a:r>
                        <a:rPr lang="en-US" sz="1400">
                          <a:solidFill>
                            <a:srgbClr val="C00000"/>
                          </a:solidFill>
                          <a:effectLst/>
                        </a:rPr>
                        <a:t>m/ma </a:t>
                      </a:r>
                      <a:endParaRPr lang="en-US" sz="2000">
                        <a:solidFill>
                          <a:srgbClr val="C00000"/>
                        </a:solidFill>
                        <a:effectLst/>
                      </a:endParaRPr>
                    </a:p>
                    <a:p>
                      <a:pPr marL="0" marR="0">
                        <a:spcBef>
                          <a:spcPts val="0"/>
                        </a:spcBef>
                        <a:spcAft>
                          <a:spcPts val="0"/>
                        </a:spcAft>
                      </a:pPr>
                      <a:r>
                        <a:rPr lang="en-US" sz="1400">
                          <a:effectLst/>
                        </a:rPr>
                        <a:t> </a:t>
                      </a:r>
                    </a:p>
                    <a:p>
                      <a:pPr marL="0" marR="0">
                        <a:spcBef>
                          <a:spcPts val="0"/>
                        </a:spcBef>
                        <a:spcAft>
                          <a:spcPts val="0"/>
                        </a:spcAft>
                      </a:pPr>
                      <a:endParaRPr lang="en-US" sz="2000">
                        <a:effectLst/>
                      </a:endParaRPr>
                    </a:p>
                    <a:p>
                      <a:pPr marL="0" marR="0">
                        <a:spcBef>
                          <a:spcPts val="0"/>
                        </a:spcBef>
                        <a:spcAft>
                          <a:spcPts val="0"/>
                        </a:spcAft>
                      </a:pPr>
                      <a:r>
                        <a:rPr lang="en-US" sz="1400">
                          <a:effectLst/>
                        </a:rPr>
                        <a:t>Grilled cheese = </a:t>
                      </a:r>
                      <a:r>
                        <a:rPr lang="en-US" sz="1400">
                          <a:solidFill>
                            <a:srgbClr val="C00000"/>
                          </a:solidFill>
                          <a:effectLst/>
                        </a:rPr>
                        <a:t>2 oz.</a:t>
                      </a:r>
                      <a:r>
                        <a:rPr lang="en-US" sz="1400" baseline="0">
                          <a:solidFill>
                            <a:srgbClr val="C00000"/>
                          </a:solidFill>
                          <a:effectLst/>
                        </a:rPr>
                        <a:t> </a:t>
                      </a:r>
                      <a:r>
                        <a:rPr lang="en-US" sz="1400">
                          <a:solidFill>
                            <a:srgbClr val="C00000"/>
                          </a:solidFill>
                          <a:effectLst/>
                        </a:rPr>
                        <a:t>eq. grain, 2 oz.</a:t>
                      </a:r>
                      <a:r>
                        <a:rPr lang="en-US" sz="1400" baseline="0">
                          <a:solidFill>
                            <a:srgbClr val="C00000"/>
                          </a:solidFill>
                          <a:effectLst/>
                        </a:rPr>
                        <a:t> eq. </a:t>
                      </a:r>
                      <a:r>
                        <a:rPr lang="en-US" sz="1400">
                          <a:solidFill>
                            <a:srgbClr val="C00000"/>
                          </a:solidFill>
                          <a:effectLst/>
                        </a:rPr>
                        <a:t>m/ma</a:t>
                      </a:r>
                      <a:endParaRPr lang="en-US" sz="2000">
                        <a:solidFill>
                          <a:srgbClr val="C00000"/>
                        </a:solidFill>
                        <a:effectLst/>
                      </a:endParaRPr>
                    </a:p>
                    <a:p>
                      <a:pPr marL="0" marR="0">
                        <a:spcBef>
                          <a:spcPts val="0"/>
                        </a:spcBef>
                        <a:spcAft>
                          <a:spcPts val="0"/>
                        </a:spcAft>
                      </a:pPr>
                      <a:r>
                        <a:rPr lang="en-US" sz="1400">
                          <a:effectLst/>
                        </a:rPr>
                        <a:t> </a:t>
                      </a:r>
                    </a:p>
                    <a:p>
                      <a:pPr marL="0" marR="0">
                        <a:spcBef>
                          <a:spcPts val="0"/>
                        </a:spcBef>
                        <a:spcAft>
                          <a:spcPts val="0"/>
                        </a:spcAft>
                      </a:pPr>
                      <a:endParaRPr lang="en-US" sz="2000">
                        <a:effectLst/>
                      </a:endParaRPr>
                    </a:p>
                    <a:p>
                      <a:pPr marL="0" marR="0">
                        <a:spcBef>
                          <a:spcPts val="0"/>
                        </a:spcBef>
                        <a:spcAft>
                          <a:spcPts val="0"/>
                        </a:spcAft>
                      </a:pPr>
                      <a:r>
                        <a:rPr lang="en-US" sz="1400">
                          <a:effectLst/>
                        </a:rPr>
                        <a:t> </a:t>
                      </a:r>
                      <a:endParaRPr lang="en-US" sz="200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a:effectLst/>
                        </a:rPr>
                        <a:t> </a:t>
                      </a:r>
                      <a:r>
                        <a:rPr lang="en-US" sz="1400" b="0">
                          <a:effectLst/>
                        </a:rPr>
                        <a:t>Chef</a:t>
                      </a:r>
                      <a:r>
                        <a:rPr lang="en-US" sz="1400" b="0" baseline="0">
                          <a:effectLst/>
                        </a:rPr>
                        <a:t> Salad</a:t>
                      </a:r>
                      <a:r>
                        <a:rPr lang="en-US" sz="1400" b="0">
                          <a:effectLst/>
                        </a:rPr>
                        <a:t> </a:t>
                      </a:r>
                      <a:r>
                        <a:rPr lang="en-US" sz="1400">
                          <a:effectLst/>
                        </a:rPr>
                        <a:t>= </a:t>
                      </a:r>
                      <a:r>
                        <a:rPr lang="en-US" sz="1400" b="0" kern="1200">
                          <a:solidFill>
                            <a:srgbClr val="C00000"/>
                          </a:solidFill>
                          <a:effectLst/>
                          <a:latin typeface="+mn-lt"/>
                          <a:ea typeface="+mn-ea"/>
                          <a:cs typeface="+mn-cs"/>
                        </a:rPr>
                        <a:t>1 oz. eq.</a:t>
                      </a:r>
                      <a:r>
                        <a:rPr lang="en-US" sz="1400" b="0" kern="1200" baseline="0">
                          <a:solidFill>
                            <a:srgbClr val="C00000"/>
                          </a:solidFill>
                          <a:effectLst/>
                          <a:latin typeface="+mn-lt"/>
                          <a:ea typeface="+mn-ea"/>
                          <a:cs typeface="+mn-cs"/>
                        </a:rPr>
                        <a:t> </a:t>
                      </a:r>
                      <a:r>
                        <a:rPr lang="en-US" sz="1400" b="0" kern="1200">
                          <a:solidFill>
                            <a:srgbClr val="C00000"/>
                          </a:solidFill>
                          <a:effectLst/>
                          <a:latin typeface="+mn-lt"/>
                          <a:ea typeface="+mn-ea"/>
                          <a:cs typeface="+mn-cs"/>
                        </a:rPr>
                        <a:t>grain, 2 oz. eq. m/ma</a:t>
                      </a:r>
                      <a:endParaRPr lang="en-US" sz="1600" b="0">
                        <a:solidFill>
                          <a:srgbClr val="C00000"/>
                        </a:solidFill>
                        <a:effectLst/>
                        <a:latin typeface="Times New Roman"/>
                        <a:ea typeface="Times New Roman"/>
                      </a:endParaRPr>
                    </a:p>
                    <a:p>
                      <a:pPr marL="0" marR="0">
                        <a:spcBef>
                          <a:spcPts val="0"/>
                        </a:spcBef>
                        <a:spcAft>
                          <a:spcPts val="0"/>
                        </a:spcAft>
                      </a:pPr>
                      <a:endParaRPr lang="en-US" sz="2000">
                        <a:solidFill>
                          <a:srgbClr val="C00000"/>
                        </a:solidFill>
                        <a:effectLst/>
                        <a:latin typeface="Times New Roman"/>
                        <a:ea typeface="Times New Roman"/>
                      </a:endParaRPr>
                    </a:p>
                  </a:txBody>
                  <a:tcPr marL="68580" marR="68580" marT="0" marB="0">
                    <a:solidFill>
                      <a:schemeClr val="accent1">
                        <a:lumMod val="20000"/>
                        <a:lumOff val="80000"/>
                        <a:alpha val="40000"/>
                      </a:schemeClr>
                    </a:solidFill>
                  </a:tcPr>
                </a:tc>
                <a:extLst>
                  <a:ext uri="{0D108BD9-81ED-4DB2-BD59-A6C34878D82A}">
                    <a16:rowId xmlns:a16="http://schemas.microsoft.com/office/drawing/2014/main" val="10001"/>
                  </a:ext>
                </a:extLst>
              </a:tr>
            </a:tbl>
          </a:graphicData>
        </a:graphic>
      </p:graphicFrame>
      <p:sp>
        <p:nvSpPr>
          <p:cNvPr id="8" name="Rectangle 7" descr="daily alternate menu showing ounce equivalents for meat meat alternate and grains for chef salad"/>
          <p:cNvSpPr/>
          <p:nvPr/>
        </p:nvSpPr>
        <p:spPr>
          <a:xfrm>
            <a:off x="1981198" y="4870288"/>
            <a:ext cx="1501392"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erpetua"/>
            </a:endParaRPr>
          </a:p>
        </p:txBody>
      </p:sp>
      <p:sp>
        <p:nvSpPr>
          <p:cNvPr id="10" name="Rectangle 9" descr="daily alternate menu showing ounce equivalents for meat meat alternate and grains for chef salad"/>
          <p:cNvSpPr/>
          <p:nvPr/>
        </p:nvSpPr>
        <p:spPr>
          <a:xfrm>
            <a:off x="3607587" y="4991119"/>
            <a:ext cx="1501392"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erpetua"/>
            </a:endParaRPr>
          </a:p>
        </p:txBody>
      </p:sp>
      <p:sp>
        <p:nvSpPr>
          <p:cNvPr id="11" name="Rectangle 10" descr="daily alternate menu showing ounce equivalents for meat meat alternate and grains for chef salad"/>
          <p:cNvSpPr/>
          <p:nvPr/>
        </p:nvSpPr>
        <p:spPr>
          <a:xfrm>
            <a:off x="5345304" y="5107662"/>
            <a:ext cx="1501392"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erpetua"/>
            </a:endParaRPr>
          </a:p>
        </p:txBody>
      </p:sp>
      <p:sp>
        <p:nvSpPr>
          <p:cNvPr id="12" name="Rectangle 11" descr="alternate daily menu showing meat meat alternate and grain equivalents for chicken nuggets"/>
          <p:cNvSpPr/>
          <p:nvPr/>
        </p:nvSpPr>
        <p:spPr>
          <a:xfrm>
            <a:off x="6960998" y="2362200"/>
            <a:ext cx="1501392"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erpetua"/>
            </a:endParaRPr>
          </a:p>
        </p:txBody>
      </p:sp>
      <p:sp>
        <p:nvSpPr>
          <p:cNvPr id="13" name="Rectangle 12" descr="daily alternate menu showing ounce equivalents for meat meat alternate and grains for chef salad"/>
          <p:cNvSpPr/>
          <p:nvPr/>
        </p:nvSpPr>
        <p:spPr>
          <a:xfrm>
            <a:off x="8549282" y="4870288"/>
            <a:ext cx="1501392"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erpetua"/>
            </a:endParaRPr>
          </a:p>
        </p:txBody>
      </p:sp>
    </p:spTree>
    <p:extLst>
      <p:ext uri="{BB962C8B-B14F-4D97-AF65-F5344CB8AC3E}">
        <p14:creationId xmlns:p14="http://schemas.microsoft.com/office/powerpoint/2010/main" val="53996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4209" y="635069"/>
            <a:ext cx="4509236" cy="1139139"/>
          </a:xfrm>
        </p:spPr>
        <p:txBody>
          <a:bodyPr>
            <a:normAutofit/>
          </a:bodyPr>
          <a:lstStyle/>
          <a:p>
            <a:r>
              <a:rPr lang="en-US" sz="3600" b="1" dirty="0"/>
              <a:t>Common Errors </a:t>
            </a:r>
          </a:p>
        </p:txBody>
      </p:sp>
      <p:sp>
        <p:nvSpPr>
          <p:cNvPr id="3" name="Content Placeholder 2"/>
          <p:cNvSpPr>
            <a:spLocks noGrp="1"/>
          </p:cNvSpPr>
          <p:nvPr>
            <p:ph idx="1"/>
          </p:nvPr>
        </p:nvSpPr>
        <p:spPr>
          <a:xfrm>
            <a:off x="720992" y="1411358"/>
            <a:ext cx="4492454" cy="3192728"/>
          </a:xfrm>
        </p:spPr>
        <p:txBody>
          <a:bodyPr anchor="t">
            <a:normAutofit fontScale="92500" lnSpcReduction="20000"/>
          </a:bodyPr>
          <a:lstStyle/>
          <a:p>
            <a:pPr lvl="0">
              <a:buFont typeface="Arial" panose="020B0604020202020204" pitchFamily="34" charset="0"/>
              <a:buChar char="•"/>
            </a:pPr>
            <a:r>
              <a:rPr lang="en-US" sz="1500" dirty="0"/>
              <a:t>PBJ sandwich served daily at 1 oz. eq. grain and 1 oz. eq. m/ma. This would make the weekly minimum offered only 5 oz. eq.  grain and 5 oz. eq. m/ma which does not meet any grade group requirement.</a:t>
            </a:r>
          </a:p>
          <a:p>
            <a:pPr lvl="0">
              <a:buFont typeface="Arial" panose="020B0604020202020204" pitchFamily="34" charset="0"/>
              <a:buChar char="•"/>
            </a:pPr>
            <a:endParaRPr lang="en-US" sz="700" dirty="0"/>
          </a:p>
          <a:p>
            <a:pPr lvl="0">
              <a:buFont typeface="Arial" panose="020B0604020202020204" pitchFamily="34" charset="0"/>
              <a:buChar char="•"/>
            </a:pPr>
            <a:endParaRPr lang="en-US" sz="700" dirty="0"/>
          </a:p>
          <a:p>
            <a:pPr lvl="0">
              <a:buFont typeface="Arial" panose="020B0604020202020204" pitchFamily="34" charset="0"/>
              <a:buChar char="•"/>
            </a:pPr>
            <a:r>
              <a:rPr lang="en-US" sz="1500" dirty="0"/>
              <a:t>Salads served daily with only a 1 oz. eq.  grain.</a:t>
            </a:r>
          </a:p>
          <a:p>
            <a:pPr lvl="0">
              <a:buFont typeface="Arial" panose="020B0604020202020204" pitchFamily="34" charset="0"/>
              <a:buChar char="•"/>
            </a:pPr>
            <a:endParaRPr lang="en-US" sz="700" dirty="0"/>
          </a:p>
          <a:p>
            <a:pPr lvl="0">
              <a:buFont typeface="Arial" panose="020B0604020202020204" pitchFamily="34" charset="0"/>
              <a:buChar char="•"/>
            </a:pPr>
            <a:endParaRPr lang="en-US" sz="700" dirty="0"/>
          </a:p>
          <a:p>
            <a:pPr lvl="0">
              <a:buFont typeface="Arial" panose="020B0604020202020204" pitchFamily="34" charset="0"/>
              <a:buChar char="•"/>
            </a:pPr>
            <a:r>
              <a:rPr lang="en-US" sz="1800" dirty="0"/>
              <a:t>Yogurt parfaits served daily with only a 1 oz. grain. </a:t>
            </a:r>
          </a:p>
          <a:p>
            <a:pPr lvl="0">
              <a:buFont typeface="Arial" panose="020B0604020202020204" pitchFamily="34" charset="0"/>
              <a:buChar char="•"/>
            </a:pPr>
            <a:endParaRPr lang="en-US" sz="700" dirty="0"/>
          </a:p>
          <a:p>
            <a:pPr lvl="0">
              <a:buFont typeface="Arial" panose="020B0604020202020204" pitchFamily="34" charset="0"/>
              <a:buChar char="•"/>
            </a:pPr>
            <a:endParaRPr lang="en-US" sz="700" dirty="0"/>
          </a:p>
          <a:p>
            <a:pPr lvl="0">
              <a:buFont typeface="Arial" panose="020B0604020202020204" pitchFamily="34" charset="0"/>
              <a:buChar char="•"/>
            </a:pPr>
            <a:r>
              <a:rPr lang="en-US" sz="1800" dirty="0"/>
              <a:t>1 oz. eq. grain equivalent cereals or muffins served at breakfast daily.</a:t>
            </a:r>
          </a:p>
          <a:p>
            <a:pPr marL="0" indent="0">
              <a:buNone/>
            </a:pPr>
            <a:endParaRPr lang="en-US" sz="700" dirty="0"/>
          </a:p>
        </p:txBody>
      </p:sp>
      <p:pic>
        <p:nvPicPr>
          <p:cNvPr id="13" name="Picture 12" descr="Fruit any Yogurt Parfait&#10;&#10;">
            <a:extLst>
              <a:ext uri="{FF2B5EF4-FFF2-40B4-BE49-F238E27FC236}">
                <a16:creationId xmlns:a16="http://schemas.microsoft.com/office/drawing/2014/main" id="{F97BE78D-FDE0-4FB6-A69C-81D921B1541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017" r="12986" b="4"/>
          <a:stretch/>
        </p:blipFill>
        <p:spPr>
          <a:xfrm>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pic>
        <p:nvPicPr>
          <p:cNvPr id="3074" name="Picture 2" descr="photo of tossed salad"/>
          <p:cNvPicPr>
            <a:picLocks noChangeAspect="1" noChangeArrowheads="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508" r="6225"/>
          <a:stretch/>
        </p:blipFill>
        <p:spPr bwMode="auto">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descr="Photo of a muffin">
            <a:extLst>
              <a:ext uri="{FF2B5EF4-FFF2-40B4-BE49-F238E27FC236}">
                <a16:creationId xmlns:a16="http://schemas.microsoft.com/office/drawing/2014/main" id="{8BA4C33E-1D44-4DEE-9A5C-A3171355E05B}"/>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476" r="2324"/>
          <a:stretch/>
        </p:blipFill>
        <p:spPr>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5" name="Picture 4" descr="photo of a peanut butter and jelly sandwich">
            <a:extLst>
              <a:ext uri="{FF2B5EF4-FFF2-40B4-BE49-F238E27FC236}">
                <a16:creationId xmlns:a16="http://schemas.microsoft.com/office/drawing/2014/main" id="{3A9796CE-88E2-4007-8E39-4FB13C6EADE0}"/>
              </a:ext>
            </a:extLst>
          </p:cNvPr>
          <p:cNvPicPr>
            <a:picLocks noChangeAspect="1"/>
          </p:cNvPicPr>
          <p:nvPr/>
        </p:nvPicPr>
        <p:blipFill rotWithShape="1">
          <a:blip r:embed="rId8"/>
          <a:srcRect t="32490" r="-2" b="-2"/>
          <a:stretch/>
        </p:blipFill>
        <p:spPr>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pic>
        <p:nvPicPr>
          <p:cNvPr id="11" name="Picture 10" descr="photo of a biscuit">
            <a:extLst>
              <a:ext uri="{FF2B5EF4-FFF2-40B4-BE49-F238E27FC236}">
                <a16:creationId xmlns:a16="http://schemas.microsoft.com/office/drawing/2014/main" id="{F8AD334F-D4DD-4D63-A083-D62A3C1E1935}"/>
              </a:ext>
            </a:extLst>
          </p:cNvPr>
          <p:cNvPicPr>
            <a:picLocks noChangeAspect="1"/>
          </p:cNvPicPr>
          <p:nvPr/>
        </p:nvPicPr>
        <p:blipFill rotWithShape="1">
          <a:blip r:embed="rId9"/>
          <a:srcRect t="16367" r="-1" b="19390"/>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364233557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b="1"/>
              <a:t>Advantages of Alternate Daily Meals</a:t>
            </a:r>
          </a:p>
        </p:txBody>
      </p:sp>
      <p:sp>
        <p:nvSpPr>
          <p:cNvPr id="79" name="Text Placeholder 7">
            <a:extLst>
              <a:ext uri="{FF2B5EF4-FFF2-40B4-BE49-F238E27FC236}">
                <a16:creationId xmlns:a16="http://schemas.microsoft.com/office/drawing/2014/main" id="{2315C2B8-8CD4-4CAF-AA7B-0C3F6E3C3215}"/>
              </a:ext>
            </a:extLst>
          </p:cNvPr>
          <p:cNvSpPr>
            <a:spLocks noGrp="1"/>
          </p:cNvSpPr>
          <p:nvPr>
            <p:ph type="body" idx="1"/>
          </p:nvPr>
        </p:nvSpPr>
        <p:spPr>
          <a:xfrm>
            <a:off x="839788" y="1690688"/>
            <a:ext cx="5157787" cy="1168626"/>
          </a:xfrm>
        </p:spPr>
        <p:txBody>
          <a:bodyPr>
            <a:normAutofit fontScale="92500" lnSpcReduction="20000"/>
          </a:bodyPr>
          <a:lstStyle/>
          <a:p>
            <a:pPr marL="228600" lvl="0" indent="-228600">
              <a:buFont typeface="Arial" panose="020B0604020202020204" pitchFamily="34" charset="0"/>
              <a:buChar char="•"/>
            </a:pPr>
            <a:endParaRPr lang="en-US" sz="2800" b="0" dirty="0">
              <a:solidFill>
                <a:prstClr val="black"/>
              </a:solidFill>
            </a:endParaRPr>
          </a:p>
          <a:p>
            <a:pPr marL="228600" lvl="0" indent="-228600">
              <a:buFont typeface="Arial" panose="020B0604020202020204" pitchFamily="34" charset="0"/>
              <a:buChar char="•"/>
            </a:pPr>
            <a:endParaRPr lang="en-US" sz="2600" b="0" dirty="0">
              <a:solidFill>
                <a:prstClr val="black"/>
              </a:solidFill>
            </a:endParaRPr>
          </a:p>
          <a:p>
            <a:pPr marL="228600" lvl="0" indent="-228600">
              <a:buFont typeface="Arial" panose="020B0604020202020204" pitchFamily="34" charset="0"/>
              <a:buChar char="•"/>
            </a:pPr>
            <a:r>
              <a:rPr lang="en-US" sz="2600" b="0" dirty="0">
                <a:solidFill>
                  <a:prstClr val="black"/>
                </a:solidFill>
              </a:rPr>
              <a:t>Multiple menu selections adds variety</a:t>
            </a:r>
          </a:p>
          <a:p>
            <a:endParaRPr lang="en-US" dirty="0"/>
          </a:p>
        </p:txBody>
      </p:sp>
      <p:sp>
        <p:nvSpPr>
          <p:cNvPr id="3" name="Content Placeholder 2"/>
          <p:cNvSpPr>
            <a:spLocks noGrp="1"/>
          </p:cNvSpPr>
          <p:nvPr>
            <p:ph sz="half" idx="2"/>
          </p:nvPr>
        </p:nvSpPr>
        <p:spPr>
          <a:xfrm>
            <a:off x="839788" y="2859313"/>
            <a:ext cx="5157787" cy="3633562"/>
          </a:xfrm>
        </p:spPr>
        <p:txBody>
          <a:bodyPr>
            <a:normAutofit/>
          </a:bodyPr>
          <a:lstStyle/>
          <a:p>
            <a:r>
              <a:rPr lang="en-US" sz="2400" dirty="0"/>
              <a:t>Multiple menu selections increase student participation</a:t>
            </a:r>
          </a:p>
          <a:p>
            <a:endParaRPr lang="en-US" sz="2400" dirty="0"/>
          </a:p>
          <a:p>
            <a:r>
              <a:rPr lang="en-US" sz="2400" dirty="0"/>
              <a:t>Increased participation increases revenue</a:t>
            </a:r>
          </a:p>
          <a:p>
            <a:pPr marL="0" indent="0">
              <a:buNone/>
            </a:pPr>
            <a:r>
              <a:rPr lang="en-US" sz="2400" dirty="0"/>
              <a:t>  </a:t>
            </a:r>
          </a:p>
          <a:p>
            <a:endParaRPr lang="en-US" dirty="0"/>
          </a:p>
        </p:txBody>
      </p:sp>
      <p:pic>
        <p:nvPicPr>
          <p:cNvPr id="1026" name="Picture 2" descr=" two student lunch trays"/>
          <p:cNvPicPr>
            <a:picLocks noChangeAspect="1" noChangeArrowheads="1"/>
          </p:cNvPicPr>
          <p:nvPr/>
        </p:nvPicPr>
        <p:blipFill rotWithShape="1">
          <a:blip r:embed="rId3">
            <a:extLst>
              <a:ext uri="{28A0092B-C50C-407E-A947-70E740481C1C}">
                <a14:useLocalDpi xmlns:a14="http://schemas.microsoft.com/office/drawing/2010/main" val="0"/>
              </a:ext>
            </a:extLst>
          </a:blip>
          <a:srcRect l="3329" r="2849" b="4"/>
          <a:stretch/>
        </p:blipFill>
        <p:spPr bwMode="auto">
          <a:xfrm>
            <a:off x="6495790" y="2202191"/>
            <a:ext cx="4859598" cy="311569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1978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3668" y="803325"/>
            <a:ext cx="5314536" cy="1325563"/>
          </a:xfrm>
        </p:spPr>
        <p:txBody>
          <a:bodyPr>
            <a:normAutofit/>
          </a:bodyPr>
          <a:lstStyle/>
          <a:p>
            <a:r>
              <a:rPr lang="en-US" b="1" dirty="0"/>
              <a:t>Reminders</a:t>
            </a:r>
          </a:p>
        </p:txBody>
      </p:sp>
      <p:sp>
        <p:nvSpPr>
          <p:cNvPr id="3" name="Content Placeholder 2"/>
          <p:cNvSpPr>
            <a:spLocks noGrp="1"/>
          </p:cNvSpPr>
          <p:nvPr>
            <p:ph idx="1"/>
          </p:nvPr>
        </p:nvSpPr>
        <p:spPr>
          <a:xfrm>
            <a:off x="6053667" y="1855433"/>
            <a:ext cx="5314543" cy="4656442"/>
          </a:xfrm>
        </p:spPr>
        <p:txBody>
          <a:bodyPr anchor="t">
            <a:noAutofit/>
          </a:bodyPr>
          <a:lstStyle/>
          <a:p>
            <a:r>
              <a:rPr lang="en-US" sz="1600" dirty="0"/>
              <a:t>Graham crackers are considered a grain based dessert at lunch. There is a maximum of 2 oz. eq. of grain based desserts for lunch per week.</a:t>
            </a:r>
            <a:endParaRPr lang="en-US" sz="1600" dirty="0">
              <a:cs typeface="Calibri"/>
            </a:endParaRPr>
          </a:p>
          <a:p>
            <a:endParaRPr lang="en-US" sz="1600" dirty="0"/>
          </a:p>
          <a:p>
            <a:r>
              <a:rPr lang="en-US" sz="1600" dirty="0"/>
              <a:t>All grains must be whole grain rich</a:t>
            </a:r>
          </a:p>
          <a:p>
            <a:pPr marL="0" indent="0">
              <a:buNone/>
            </a:pPr>
            <a:r>
              <a:rPr lang="en-US" sz="1600" dirty="0"/>
              <a:t> </a:t>
            </a:r>
          </a:p>
          <a:p>
            <a:r>
              <a:rPr lang="en-US" sz="1600" dirty="0"/>
              <a:t>Must provide documentation on how you credit food items (CN label, Product Formulation Statements, or use Exhibit A)</a:t>
            </a:r>
          </a:p>
          <a:p>
            <a:endParaRPr lang="en-US" sz="1600" dirty="0"/>
          </a:p>
          <a:p>
            <a:r>
              <a:rPr lang="en-US" sz="1600" dirty="0"/>
              <a:t>Breakfast: must offer 1 oz. eq. grain before you can offer a meat/meat alternate</a:t>
            </a:r>
          </a:p>
          <a:p>
            <a:endParaRPr lang="en-US" sz="1600" dirty="0"/>
          </a:p>
          <a:p>
            <a:r>
              <a:rPr lang="en-US" sz="1600" dirty="0"/>
              <a:t>Processed M/MA products are not always ounce for ounce due to fillers and added ingredients</a:t>
            </a:r>
            <a:endParaRPr lang="en-US" sz="1600" dirty="0">
              <a:cs typeface="Calibri"/>
            </a:endParaRPr>
          </a:p>
        </p:txBody>
      </p:sp>
      <p:pic>
        <p:nvPicPr>
          <p:cNvPr id="1028" name="Picture 4" descr="photo of a finger with a red string tied around to act as a reminder"/>
          <p:cNvPicPr>
            <a:picLocks noChangeAspect="1" noChangeArrowheads="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p:blipFill>
        <p:spPr bwMode="auto">
          <a:xfrm>
            <a:off x="1219608" y="1260729"/>
            <a:ext cx="2883800" cy="433654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17469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b="1"/>
              <a:t>Suggestions to Improve Compliance</a:t>
            </a:r>
          </a:p>
        </p:txBody>
      </p:sp>
      <p:sp>
        <p:nvSpPr>
          <p:cNvPr id="135" name="Text Placeholder 2">
            <a:extLst>
              <a:ext uri="{FF2B5EF4-FFF2-40B4-BE49-F238E27FC236}">
                <a16:creationId xmlns:a16="http://schemas.microsoft.com/office/drawing/2014/main" id="{A935591A-8139-4257-8008-4EBFAAE2D26F}"/>
              </a:ext>
            </a:extLst>
          </p:cNvPr>
          <p:cNvSpPr>
            <a:spLocks noGrp="1"/>
          </p:cNvSpPr>
          <p:nvPr>
            <p:ph type="body" idx="1"/>
          </p:nvPr>
        </p:nvSpPr>
        <p:spPr/>
        <p:txBody>
          <a:bodyPr>
            <a:normAutofit fontScale="25000" lnSpcReduction="20000"/>
          </a:bodyPr>
          <a:lstStyle/>
          <a:p>
            <a:endParaRPr lang="en-US"/>
          </a:p>
        </p:txBody>
      </p:sp>
      <p:sp>
        <p:nvSpPr>
          <p:cNvPr id="3" name="Content Placeholder 2"/>
          <p:cNvSpPr>
            <a:spLocks noGrp="1"/>
          </p:cNvSpPr>
          <p:nvPr>
            <p:ph sz="half" idx="2"/>
          </p:nvPr>
        </p:nvSpPr>
        <p:spPr>
          <a:xfrm>
            <a:off x="669574" y="1681161"/>
            <a:ext cx="5426426" cy="4570551"/>
          </a:xfrm>
        </p:spPr>
        <p:style>
          <a:lnRef idx="2">
            <a:schemeClr val="dk1"/>
          </a:lnRef>
          <a:fillRef idx="1">
            <a:schemeClr val="lt1"/>
          </a:fillRef>
          <a:effectRef idx="0">
            <a:schemeClr val="dk1"/>
          </a:effectRef>
          <a:fontRef idx="minor">
            <a:schemeClr val="dk1"/>
          </a:fontRef>
        </p:style>
        <p:txBody>
          <a:bodyPr>
            <a:normAutofit/>
          </a:bodyPr>
          <a:lstStyle/>
          <a:p>
            <a:endParaRPr lang="en-US" sz="1600">
              <a:solidFill>
                <a:schemeClr val="tx1"/>
              </a:solidFill>
            </a:endParaRPr>
          </a:p>
          <a:p>
            <a:r>
              <a:rPr lang="en-US" sz="1600">
                <a:solidFill>
                  <a:schemeClr val="tx1"/>
                </a:solidFill>
              </a:rPr>
              <a:t>Pair PB&amp;J with a 1 oz. eq. cheese stick or 4 oz. yogurt(1 oz. eq. m/ma) to increase the amount of meat/meat alternate offered</a:t>
            </a:r>
          </a:p>
          <a:p>
            <a:endParaRPr lang="en-US" sz="1600">
              <a:solidFill>
                <a:schemeClr val="tx1"/>
              </a:solidFill>
            </a:endParaRPr>
          </a:p>
          <a:p>
            <a:r>
              <a:rPr lang="en-US" sz="1600">
                <a:solidFill>
                  <a:schemeClr val="tx1"/>
                </a:solidFill>
              </a:rPr>
              <a:t>Pair Chef Salad with a 2 oz. eq. grain equivalent dinner roll or 2 (1 oz. eq. grain equivalent) rolls</a:t>
            </a:r>
          </a:p>
          <a:p>
            <a:endParaRPr lang="en-US" sz="1600">
              <a:solidFill>
                <a:schemeClr val="tx1"/>
              </a:solidFill>
            </a:endParaRPr>
          </a:p>
          <a:p>
            <a:r>
              <a:rPr lang="en-US" sz="1600">
                <a:solidFill>
                  <a:schemeClr val="tx1"/>
                </a:solidFill>
              </a:rPr>
              <a:t>Serve 2 oz. eq. grain equivalent granola (½ cup) with yogurt meal or 1 oz. eq. grain equivalent granola (¼ cup) and a 1 oz. eq. grain equivalent dinner roll </a:t>
            </a:r>
          </a:p>
          <a:p>
            <a:endParaRPr lang="en-US" sz="1600">
              <a:solidFill>
                <a:schemeClr val="tx1"/>
              </a:solidFill>
            </a:endParaRPr>
          </a:p>
          <a:p>
            <a:r>
              <a:rPr lang="en-US" sz="1600">
                <a:solidFill>
                  <a:schemeClr val="tx1"/>
                </a:solidFill>
              </a:rPr>
              <a:t>Allow students to take 2 (1 oz. eq.) cereal bowls or 2 muffins or pair with another grain/m/ma item.</a:t>
            </a:r>
          </a:p>
        </p:txBody>
      </p:sp>
      <p:sp>
        <p:nvSpPr>
          <p:cNvPr id="137" name="Text Placeholder 4">
            <a:extLst>
              <a:ext uri="{FF2B5EF4-FFF2-40B4-BE49-F238E27FC236}">
                <a16:creationId xmlns:a16="http://schemas.microsoft.com/office/drawing/2014/main" id="{93EFAAC2-2A51-43A2-BE1A-585FCD89C41E}"/>
              </a:ext>
            </a:extLst>
          </p:cNvPr>
          <p:cNvSpPr>
            <a:spLocks noGrp="1"/>
          </p:cNvSpPr>
          <p:nvPr>
            <p:ph type="body" sz="quarter" idx="3"/>
          </p:nvPr>
        </p:nvSpPr>
        <p:spPr>
          <a:xfrm>
            <a:off x="6495790" y="2166173"/>
            <a:ext cx="4859598" cy="169523"/>
          </a:xfrm>
        </p:spPr>
        <p:txBody>
          <a:bodyPr>
            <a:normAutofit fontScale="25000" lnSpcReduction="20000"/>
          </a:bodyPr>
          <a:lstStyle/>
          <a:p>
            <a:endParaRPr lang="en-US"/>
          </a:p>
        </p:txBody>
      </p:sp>
      <p:pic>
        <p:nvPicPr>
          <p:cNvPr id="5122" name="Picture 2" descr="photo of a student getting food from a cafeteria line"/>
          <p:cNvPicPr>
            <a:picLocks noChangeAspect="1" noChangeArrowheads="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419"/>
          <a:stretch/>
        </p:blipFill>
        <p:spPr bwMode="auto">
          <a:xfrm>
            <a:off x="6495790" y="2087216"/>
            <a:ext cx="4859598" cy="3558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4846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1425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132AC64-74E0-497D-9479-2B3677CC7999}"/>
              </a:ext>
            </a:extLst>
          </p:cNvPr>
          <p:cNvSpPr txBox="1">
            <a:spLocks noGrp="1"/>
          </p:cNvSpPr>
          <p:nvPr>
            <p:ph type="title" idx="4294967295"/>
          </p:nvPr>
        </p:nvSpPr>
        <p:spPr>
          <a:xfrm>
            <a:off x="524256" y="4767072"/>
            <a:ext cx="6594189" cy="16252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Calibri Light" panose="020F0302020204030204"/>
                <a:ea typeface="+mn-ea"/>
                <a:cs typeface="+mn-cs"/>
              </a:rPr>
              <a:t>This concludes Alternate Daily Meals</a:t>
            </a:r>
          </a:p>
        </p:txBody>
      </p:sp>
      <p:pic>
        <p:nvPicPr>
          <p:cNvPr id="3" name="Picture Placeholder 2">
            <a:extLst>
              <a:ext uri="{FF2B5EF4-FFF2-40B4-BE49-F238E27FC236}">
                <a16:creationId xmlns:a16="http://schemas.microsoft.com/office/drawing/2014/main" id="{8AB20C08-E421-449A-9D65-BC1AC55AFB6A}"/>
              </a:ext>
              <a:ext uri="{C183D7F6-B498-43B3-948B-1728B52AA6E4}">
                <adec:decorative xmlns:adec="http://schemas.microsoft.com/office/drawing/2017/decorative" val="1"/>
              </a:ext>
            </a:extLst>
          </p:cNvPr>
          <p:cNvPicPr>
            <a:picLocks noGrp="1" noChangeAspect="1"/>
          </p:cNvPicPr>
          <p:nvPr>
            <p:ph type="pic" idx="1"/>
          </p:nvPr>
        </p:nvPicPr>
        <p:blipFill rotWithShape="1">
          <a:blip r:embed="rId3"/>
          <a:srcRect t="16400" r="1" b="6012"/>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176BBAAE-F121-477B-A082-61DB6135A766}"/>
              </a:ext>
            </a:extLst>
          </p:cNvPr>
          <p:cNvSpPr>
            <a:spLocks noGrp="1"/>
          </p:cNvSpPr>
          <p:nvPr>
            <p:ph type="body" sz="half" idx="2"/>
          </p:nvPr>
        </p:nvSpPr>
        <p:spPr>
          <a:xfrm>
            <a:off x="8029319" y="917725"/>
            <a:ext cx="3424739" cy="4852362"/>
          </a:xfrm>
        </p:spPr>
        <p:txBody>
          <a:bodyPr vert="horz" lIns="91440" tIns="45720" rIns="91440" bIns="45720" rtlCol="0" anchor="ctr">
            <a:normAutofit/>
          </a:bodyPr>
          <a:lstStyle/>
          <a:p>
            <a:pPr>
              <a:buClr>
                <a:schemeClr val="bg1"/>
              </a:buClr>
            </a:pPr>
            <a:r>
              <a:rPr lang="en-US" sz="2400">
                <a:solidFill>
                  <a:srgbClr val="FFFFFF"/>
                </a:solidFill>
              </a:rPr>
              <a:t>New York State Education Department</a:t>
            </a:r>
          </a:p>
          <a:p>
            <a:pPr indent="-228600">
              <a:buClr>
                <a:schemeClr val="bg1"/>
              </a:buClr>
              <a:buFont typeface="Arial" panose="020B0604020202020204" pitchFamily="34" charset="0"/>
              <a:buChar char="•"/>
            </a:pPr>
            <a:r>
              <a:rPr lang="en-US" sz="2000" b="1">
                <a:solidFill>
                  <a:srgbClr val="FFFFFF"/>
                </a:solidFill>
              </a:rPr>
              <a:t>Child Nutrition Program Administration</a:t>
            </a:r>
          </a:p>
          <a:p>
            <a:pPr indent="-228600">
              <a:buClr>
                <a:schemeClr val="bg1"/>
              </a:buClr>
              <a:buFont typeface="Arial" panose="020B0604020202020204" pitchFamily="34" charset="0"/>
              <a:buChar char="•"/>
            </a:pPr>
            <a:endParaRPr lang="en-US" sz="2000">
              <a:solidFill>
                <a:srgbClr val="FFFFFF"/>
              </a:solidFill>
            </a:endParaRPr>
          </a:p>
          <a:p>
            <a:pPr indent="-228600">
              <a:buClr>
                <a:schemeClr val="bg1"/>
              </a:buClr>
              <a:buFont typeface="Arial" panose="020B0604020202020204" pitchFamily="34" charset="0"/>
              <a:buChar char="•"/>
            </a:pPr>
            <a:r>
              <a:rPr lang="en-US" sz="2000">
                <a:solidFill>
                  <a:srgbClr val="FFFFFF"/>
                </a:solidFill>
              </a:rPr>
              <a:t>(518)473-8781</a:t>
            </a:r>
          </a:p>
          <a:p>
            <a:pPr indent="-228600">
              <a:buClr>
                <a:schemeClr val="bg1"/>
              </a:buClr>
              <a:buFont typeface="Arial" panose="020B0604020202020204" pitchFamily="34" charset="0"/>
              <a:buChar char="•"/>
            </a:pPr>
            <a:r>
              <a:rPr lang="en-US" sz="2000">
                <a:solidFill>
                  <a:srgbClr val="FFFFFF"/>
                </a:solidFill>
              </a:rPr>
              <a:t>CN@nysed.gov</a:t>
            </a:r>
          </a:p>
          <a:p>
            <a:pPr indent="-228600">
              <a:buFont typeface="Arial" panose="020B0604020202020204" pitchFamily="34" charset="0"/>
              <a:buChar char="•"/>
            </a:pPr>
            <a:endParaRPr lang="en-US" sz="2000">
              <a:solidFill>
                <a:srgbClr val="FFFFFF"/>
              </a:solidFill>
            </a:endParaRPr>
          </a:p>
        </p:txBody>
      </p:sp>
    </p:spTree>
    <p:extLst>
      <p:ext uri="{BB962C8B-B14F-4D97-AF65-F5344CB8AC3E}">
        <p14:creationId xmlns:p14="http://schemas.microsoft.com/office/powerpoint/2010/main" val="4008125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A52C2-82F6-4AD7-B9D0-03C8026AADC1}"/>
              </a:ext>
            </a:extLst>
          </p:cNvPr>
          <p:cNvSpPr>
            <a:spLocks noGrp="1"/>
          </p:cNvSpPr>
          <p:nvPr>
            <p:ph type="title"/>
          </p:nvPr>
        </p:nvSpPr>
        <p:spPr/>
        <p:txBody>
          <a:bodyPr/>
          <a:lstStyle/>
          <a:p>
            <a:r>
              <a:rPr lang="en-US" b="1" dirty="0"/>
              <a:t>What to consider when planning alternate meals</a:t>
            </a:r>
          </a:p>
        </p:txBody>
      </p:sp>
      <p:sp>
        <p:nvSpPr>
          <p:cNvPr id="3" name="Content Placeholder 2">
            <a:extLst>
              <a:ext uri="{FF2B5EF4-FFF2-40B4-BE49-F238E27FC236}">
                <a16:creationId xmlns:a16="http://schemas.microsoft.com/office/drawing/2014/main" id="{647AC536-52F2-48D9-8C49-20E2B03CA195}"/>
              </a:ext>
            </a:extLst>
          </p:cNvPr>
          <p:cNvSpPr>
            <a:spLocks noGrp="1"/>
          </p:cNvSpPr>
          <p:nvPr>
            <p:ph sz="half" idx="1"/>
          </p:nvPr>
        </p:nvSpPr>
        <p:spPr/>
        <p:txBody>
          <a:bodyPr/>
          <a:lstStyle/>
          <a:p>
            <a:endParaRPr lang="en-US" dirty="0"/>
          </a:p>
          <a:p>
            <a:r>
              <a:rPr lang="en-US" dirty="0"/>
              <a:t>Customer preferences and requirements</a:t>
            </a:r>
          </a:p>
          <a:p>
            <a:endParaRPr lang="en-US" dirty="0"/>
          </a:p>
          <a:p>
            <a:r>
              <a:rPr lang="en-US" dirty="0"/>
              <a:t>Staffing and equipment</a:t>
            </a:r>
          </a:p>
          <a:p>
            <a:endParaRPr lang="en-US" dirty="0"/>
          </a:p>
          <a:p>
            <a:r>
              <a:rPr lang="en-US" dirty="0"/>
              <a:t>Ease of preparation</a:t>
            </a:r>
          </a:p>
        </p:txBody>
      </p:sp>
      <p:pic>
        <p:nvPicPr>
          <p:cNvPr id="6" name="Content Placeholder 5" descr="photo of kitchen working cutting a pizza">
            <a:extLst>
              <a:ext uri="{FF2B5EF4-FFF2-40B4-BE49-F238E27FC236}">
                <a16:creationId xmlns:a16="http://schemas.microsoft.com/office/drawing/2014/main" id="{3AE784C5-4659-4BCD-B9EB-595DE2B8B0E6}"/>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41473" y="2161310"/>
            <a:ext cx="4902777" cy="3435926"/>
          </a:xfrm>
        </p:spPr>
      </p:pic>
    </p:spTree>
    <p:extLst>
      <p:ext uri="{BB962C8B-B14F-4D97-AF65-F5344CB8AC3E}">
        <p14:creationId xmlns:p14="http://schemas.microsoft.com/office/powerpoint/2010/main" val="1043311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63" y="365125"/>
            <a:ext cx="10617693" cy="1325563"/>
          </a:xfrm>
        </p:spPr>
        <p:txBody>
          <a:bodyPr/>
          <a:lstStyle/>
          <a:p>
            <a:pPr algn="ctr"/>
            <a:r>
              <a:rPr lang="en-US" b="1" dirty="0">
                <a:solidFill>
                  <a:srgbClr val="002060"/>
                </a:solidFill>
              </a:rPr>
              <a:t>Common Daily Meal Examples</a:t>
            </a:r>
          </a:p>
        </p:txBody>
      </p:sp>
      <p:sp>
        <p:nvSpPr>
          <p:cNvPr id="3" name="Content Placeholder 2"/>
          <p:cNvSpPr>
            <a:spLocks noGrp="1"/>
          </p:cNvSpPr>
          <p:nvPr>
            <p:ph idx="1"/>
          </p:nvPr>
        </p:nvSpPr>
        <p:spPr/>
        <p:txBody>
          <a:bodyPr>
            <a:normAutofit fontScale="77500" lnSpcReduction="20000"/>
          </a:bodyPr>
          <a:lstStyle/>
          <a:p>
            <a:endParaRPr lang="en-US" b="1"/>
          </a:p>
          <a:p>
            <a:r>
              <a:rPr lang="en-US" b="1"/>
              <a:t>Lunch</a:t>
            </a:r>
          </a:p>
          <a:p>
            <a:pPr>
              <a:buFontTx/>
              <a:buChar char="-"/>
            </a:pPr>
            <a:r>
              <a:rPr lang="en-US">
                <a:solidFill>
                  <a:srgbClr val="7030A0"/>
                </a:solidFill>
              </a:rPr>
              <a:t>Peanut Butter and Jelly Sandwich</a:t>
            </a:r>
          </a:p>
          <a:p>
            <a:pPr>
              <a:buFontTx/>
              <a:buChar char="-"/>
            </a:pPr>
            <a:r>
              <a:rPr lang="en-US">
                <a:solidFill>
                  <a:schemeClr val="accent1"/>
                </a:solidFill>
              </a:rPr>
              <a:t>Assorted Deli Sandwiches</a:t>
            </a:r>
          </a:p>
          <a:p>
            <a:pPr>
              <a:buFontTx/>
              <a:buChar char="-"/>
            </a:pPr>
            <a:r>
              <a:rPr lang="en-US">
                <a:solidFill>
                  <a:srgbClr val="7030A0"/>
                </a:solidFill>
              </a:rPr>
              <a:t>Yogurt Meal </a:t>
            </a:r>
          </a:p>
          <a:p>
            <a:pPr>
              <a:buFontTx/>
              <a:buChar char="-"/>
            </a:pPr>
            <a:r>
              <a:rPr lang="en-US">
                <a:solidFill>
                  <a:schemeClr val="accent1"/>
                </a:solidFill>
              </a:rPr>
              <a:t>Assorted Salad Meals</a:t>
            </a:r>
          </a:p>
          <a:p>
            <a:pPr marL="0" indent="0">
              <a:buNone/>
            </a:pPr>
            <a:endParaRPr lang="en-US"/>
          </a:p>
          <a:p>
            <a:pPr>
              <a:buFontTx/>
              <a:buChar char="-"/>
            </a:pPr>
            <a:endParaRPr lang="en-US"/>
          </a:p>
          <a:p>
            <a:pPr>
              <a:buFont typeface="Arial" panose="020B0604020202020204" pitchFamily="34" charset="0"/>
              <a:buChar char="•"/>
            </a:pPr>
            <a:r>
              <a:rPr lang="en-US" b="1"/>
              <a:t>Breakfast</a:t>
            </a:r>
          </a:p>
          <a:p>
            <a:pPr>
              <a:buFontTx/>
              <a:buChar char="-"/>
            </a:pPr>
            <a:r>
              <a:rPr lang="en-US">
                <a:solidFill>
                  <a:srgbClr val="7030A0"/>
                </a:solidFill>
              </a:rPr>
              <a:t>Assorted Cereal</a:t>
            </a:r>
          </a:p>
          <a:p>
            <a:pPr>
              <a:buFontTx/>
              <a:buChar char="-"/>
            </a:pPr>
            <a:r>
              <a:rPr lang="en-US">
                <a:solidFill>
                  <a:schemeClr val="accent1"/>
                </a:solidFill>
              </a:rPr>
              <a:t>Assorted Muffins</a:t>
            </a:r>
          </a:p>
          <a:p>
            <a:pPr>
              <a:buFontTx/>
              <a:buChar char="-"/>
            </a:pPr>
            <a:r>
              <a:rPr lang="en-US">
                <a:solidFill>
                  <a:srgbClr val="7030A0"/>
                </a:solidFill>
              </a:rPr>
              <a:t>Yogurt Meal</a:t>
            </a:r>
          </a:p>
        </p:txBody>
      </p:sp>
      <p:pic>
        <p:nvPicPr>
          <p:cNvPr id="6146" name="Picture 2" descr="photo of peanut butter and jelly sandwich"/>
          <p:cNvPicPr>
            <a:picLocks noChangeAspect="1" noChangeArrowheads="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bwMode="auto">
          <a:xfrm>
            <a:off x="7162899" y="2044258"/>
            <a:ext cx="2582740" cy="1458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a:extLst>
              <a:ext uri="{C183D7F6-B498-43B3-948B-1728B52AA6E4}">
                <adec:decorative xmlns:adec="http://schemas.microsoft.com/office/drawing/2017/decorative" val="1"/>
              </a:ext>
            </a:extLst>
          </p:cNvPr>
          <p:cNvCxnSpPr/>
          <p:nvPr/>
        </p:nvCxnSpPr>
        <p:spPr>
          <a:xfrm>
            <a:off x="2438400" y="4191000"/>
            <a:ext cx="7315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051" name="Picture 3" descr=" photo of fruit and yogurt parfa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99" y="4572000"/>
            <a:ext cx="2471354" cy="1645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6961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73797" y="336454"/>
            <a:ext cx="3729486" cy="705077"/>
          </a:xfrm>
        </p:spPr>
        <p:txBody>
          <a:bodyPr>
            <a:normAutofit/>
          </a:bodyPr>
          <a:lstStyle/>
          <a:p>
            <a:pPr algn="ctr">
              <a:defRPr/>
            </a:pPr>
            <a:r>
              <a:rPr lang="en-US" sz="2800" b="1" dirty="0">
                <a:solidFill>
                  <a:srgbClr val="002060"/>
                </a:solidFill>
              </a:rPr>
              <a:t>  Lunch Requirements  </a:t>
            </a:r>
          </a:p>
        </p:txBody>
      </p:sp>
      <p:sp>
        <p:nvSpPr>
          <p:cNvPr id="2" name="Content Placeholder 1"/>
          <p:cNvSpPr>
            <a:spLocks noGrp="1"/>
          </p:cNvSpPr>
          <p:nvPr>
            <p:ph sz="half" idx="1"/>
          </p:nvPr>
        </p:nvSpPr>
        <p:spPr>
          <a:xfrm>
            <a:off x="-1" y="950603"/>
            <a:ext cx="3303639" cy="5449079"/>
          </a:xfrm>
        </p:spPr>
        <p:txBody>
          <a:bodyPr>
            <a:normAutofit fontScale="70000" lnSpcReduction="20000"/>
          </a:bodyPr>
          <a:lstStyle/>
          <a:p>
            <a:pPr marL="18288" indent="0">
              <a:lnSpc>
                <a:spcPct val="110000"/>
              </a:lnSpc>
              <a:spcBef>
                <a:spcPts val="0"/>
              </a:spcBef>
              <a:spcAft>
                <a:spcPts val="600"/>
              </a:spcAft>
              <a:buNone/>
              <a:defRPr/>
            </a:pPr>
            <a:endParaRPr lang="en-US" u="sng" dirty="0">
              <a:solidFill>
                <a:srgbClr val="0070C0"/>
              </a:solidFill>
            </a:endParaRPr>
          </a:p>
          <a:p>
            <a:pPr marL="18288" indent="0">
              <a:lnSpc>
                <a:spcPct val="110000"/>
              </a:lnSpc>
              <a:spcBef>
                <a:spcPts val="0"/>
              </a:spcBef>
              <a:spcAft>
                <a:spcPts val="600"/>
              </a:spcAft>
              <a:buNone/>
              <a:defRPr/>
            </a:pPr>
            <a:r>
              <a:rPr lang="en-US" b="1" dirty="0">
                <a:solidFill>
                  <a:srgbClr val="0070C0"/>
                </a:solidFill>
              </a:rPr>
              <a:t>      </a:t>
            </a:r>
            <a:r>
              <a:rPr lang="en-US" b="1" u="sng" dirty="0">
                <a:solidFill>
                  <a:srgbClr val="0070C0"/>
                </a:solidFill>
              </a:rPr>
              <a:t> Lunch Meal Components</a:t>
            </a:r>
          </a:p>
          <a:p>
            <a:pPr marL="18288" indent="0">
              <a:lnSpc>
                <a:spcPct val="110000"/>
              </a:lnSpc>
              <a:spcBef>
                <a:spcPts val="0"/>
              </a:spcBef>
              <a:spcAft>
                <a:spcPts val="600"/>
              </a:spcAft>
              <a:buNone/>
              <a:defRPr/>
            </a:pPr>
            <a:endParaRPr lang="en-US" u="sng" dirty="0">
              <a:solidFill>
                <a:srgbClr val="0070C0"/>
              </a:solidFill>
            </a:endParaRPr>
          </a:p>
          <a:p>
            <a:pPr marL="845820" lvl="1" indent="-457200">
              <a:lnSpc>
                <a:spcPct val="110000"/>
              </a:lnSpc>
              <a:spcBef>
                <a:spcPts val="0"/>
              </a:spcBef>
              <a:spcAft>
                <a:spcPts val="600"/>
              </a:spcAft>
              <a:buClr>
                <a:schemeClr val="accent1"/>
              </a:buClr>
              <a:buFont typeface="+mj-lt"/>
              <a:buAutoNum type="arabicPeriod"/>
              <a:defRPr/>
            </a:pPr>
            <a:r>
              <a:rPr lang="en-US" sz="2200" b="1" dirty="0">
                <a:solidFill>
                  <a:srgbClr val="0070C0"/>
                </a:solidFill>
              </a:rPr>
              <a:t>Fruits</a:t>
            </a:r>
          </a:p>
          <a:p>
            <a:pPr marL="845820" lvl="1" indent="-457200">
              <a:lnSpc>
                <a:spcPct val="110000"/>
              </a:lnSpc>
              <a:spcBef>
                <a:spcPts val="0"/>
              </a:spcBef>
              <a:spcAft>
                <a:spcPts val="600"/>
              </a:spcAft>
              <a:buClr>
                <a:schemeClr val="accent1"/>
              </a:buClr>
              <a:buFont typeface="+mj-lt"/>
              <a:buAutoNum type="arabicPeriod"/>
              <a:defRPr/>
            </a:pPr>
            <a:r>
              <a:rPr lang="en-US" sz="2200" b="1" dirty="0">
                <a:solidFill>
                  <a:srgbClr val="0070C0"/>
                </a:solidFill>
              </a:rPr>
              <a:t>Vegetables</a:t>
            </a:r>
          </a:p>
          <a:p>
            <a:pPr marL="1303020" lvl="2" indent="-457200">
              <a:lnSpc>
                <a:spcPct val="110000"/>
              </a:lnSpc>
              <a:spcBef>
                <a:spcPts val="0"/>
              </a:spcBef>
              <a:spcAft>
                <a:spcPts val="600"/>
              </a:spcAft>
              <a:buClr>
                <a:schemeClr val="accent1"/>
              </a:buClr>
              <a:defRPr/>
            </a:pPr>
            <a:r>
              <a:rPr lang="en-US" sz="2200" b="1" dirty="0">
                <a:solidFill>
                  <a:srgbClr val="00B050"/>
                </a:solidFill>
              </a:rPr>
              <a:t>Dark green</a:t>
            </a:r>
          </a:p>
          <a:p>
            <a:pPr marL="1303020" lvl="2" indent="-457200">
              <a:lnSpc>
                <a:spcPct val="110000"/>
              </a:lnSpc>
              <a:spcBef>
                <a:spcPts val="0"/>
              </a:spcBef>
              <a:spcAft>
                <a:spcPts val="600"/>
              </a:spcAft>
              <a:buClr>
                <a:schemeClr val="accent1"/>
              </a:buClr>
              <a:defRPr/>
            </a:pPr>
            <a:r>
              <a:rPr lang="en-US" sz="2200" b="1" dirty="0">
                <a:solidFill>
                  <a:schemeClr val="accent1"/>
                </a:solidFill>
              </a:rPr>
              <a:t>Red</a:t>
            </a:r>
            <a:r>
              <a:rPr lang="en-US" sz="2200" b="1" dirty="0">
                <a:solidFill>
                  <a:schemeClr val="accent2"/>
                </a:solidFill>
              </a:rPr>
              <a:t>/</a:t>
            </a:r>
            <a:r>
              <a:rPr lang="en-US" sz="2200" b="1" dirty="0">
                <a:solidFill>
                  <a:srgbClr val="FFC000"/>
                </a:solidFill>
              </a:rPr>
              <a:t>orange</a:t>
            </a:r>
          </a:p>
          <a:p>
            <a:pPr marL="1303020" lvl="2" indent="-457200">
              <a:lnSpc>
                <a:spcPct val="110000"/>
              </a:lnSpc>
              <a:spcBef>
                <a:spcPts val="0"/>
              </a:spcBef>
              <a:spcAft>
                <a:spcPts val="600"/>
              </a:spcAft>
              <a:buClr>
                <a:schemeClr val="accent1"/>
              </a:buClr>
              <a:defRPr/>
            </a:pPr>
            <a:r>
              <a:rPr lang="en-US" sz="2200" b="1" dirty="0">
                <a:solidFill>
                  <a:schemeClr val="accent1">
                    <a:lumMod val="50000"/>
                  </a:schemeClr>
                </a:solidFill>
              </a:rPr>
              <a:t>Beans/Peas (legumes)</a:t>
            </a:r>
          </a:p>
          <a:p>
            <a:pPr marL="1303020" lvl="2" indent="-457200">
              <a:lnSpc>
                <a:spcPct val="110000"/>
              </a:lnSpc>
              <a:spcBef>
                <a:spcPts val="0"/>
              </a:spcBef>
              <a:spcAft>
                <a:spcPts val="600"/>
              </a:spcAft>
              <a:buClr>
                <a:schemeClr val="accent1"/>
              </a:buClr>
              <a:defRPr/>
            </a:pPr>
            <a:r>
              <a:rPr lang="en-US" sz="2200" b="1" dirty="0">
                <a:solidFill>
                  <a:srgbClr val="7030A0"/>
                </a:solidFill>
              </a:rPr>
              <a:t>Starchy</a:t>
            </a:r>
          </a:p>
          <a:p>
            <a:pPr marL="1303020" lvl="2" indent="-457200">
              <a:lnSpc>
                <a:spcPct val="110000"/>
              </a:lnSpc>
              <a:spcBef>
                <a:spcPts val="0"/>
              </a:spcBef>
              <a:spcAft>
                <a:spcPts val="600"/>
              </a:spcAft>
              <a:buClr>
                <a:schemeClr val="accent1"/>
              </a:buClr>
              <a:defRPr/>
            </a:pPr>
            <a:r>
              <a:rPr lang="en-US" sz="2200" b="1" dirty="0">
                <a:solidFill>
                  <a:srgbClr val="002060"/>
                </a:solidFill>
              </a:rPr>
              <a:t>Other</a:t>
            </a:r>
            <a:endParaRPr lang="en-US" sz="2200" b="1" dirty="0">
              <a:solidFill>
                <a:srgbClr val="0070C0"/>
              </a:solidFill>
            </a:endParaRPr>
          </a:p>
          <a:p>
            <a:pPr marL="845820" lvl="1" indent="-457200">
              <a:lnSpc>
                <a:spcPct val="110000"/>
              </a:lnSpc>
              <a:spcBef>
                <a:spcPts val="0"/>
              </a:spcBef>
              <a:spcAft>
                <a:spcPts val="600"/>
              </a:spcAft>
              <a:buClr>
                <a:schemeClr val="accent1"/>
              </a:buClr>
              <a:buFont typeface="+mj-lt"/>
              <a:buAutoNum type="arabicPeriod"/>
              <a:defRPr/>
            </a:pPr>
            <a:r>
              <a:rPr lang="en-US" sz="2200" b="1" dirty="0">
                <a:solidFill>
                  <a:srgbClr val="0070C0"/>
                </a:solidFill>
              </a:rPr>
              <a:t>Grains</a:t>
            </a:r>
          </a:p>
          <a:p>
            <a:pPr marL="1005840" lvl="2" indent="-342900">
              <a:lnSpc>
                <a:spcPct val="110000"/>
              </a:lnSpc>
              <a:spcBef>
                <a:spcPts val="0"/>
              </a:spcBef>
              <a:spcAft>
                <a:spcPts val="600"/>
              </a:spcAft>
              <a:buClr>
                <a:schemeClr val="accent1"/>
              </a:buClr>
              <a:buSzPct val="90000"/>
              <a:defRPr/>
            </a:pPr>
            <a:r>
              <a:rPr lang="en-US" sz="2200" dirty="0">
                <a:solidFill>
                  <a:srgbClr val="002060"/>
                </a:solidFill>
              </a:rPr>
              <a:t>Whole grain rich</a:t>
            </a:r>
            <a:endParaRPr lang="en-US" sz="2200" b="1" dirty="0">
              <a:solidFill>
                <a:srgbClr val="0070C0"/>
              </a:solidFill>
            </a:endParaRPr>
          </a:p>
          <a:p>
            <a:pPr marL="845820" lvl="1" indent="-457200">
              <a:lnSpc>
                <a:spcPct val="110000"/>
              </a:lnSpc>
              <a:spcBef>
                <a:spcPts val="0"/>
              </a:spcBef>
              <a:spcAft>
                <a:spcPts val="600"/>
              </a:spcAft>
              <a:buClr>
                <a:schemeClr val="accent1"/>
              </a:buClr>
              <a:buFont typeface="+mj-lt"/>
              <a:buAutoNum type="arabicPeriod" startAt="4"/>
              <a:defRPr/>
            </a:pPr>
            <a:r>
              <a:rPr lang="en-US" sz="2200" b="1" dirty="0">
                <a:solidFill>
                  <a:srgbClr val="0070C0"/>
                </a:solidFill>
              </a:rPr>
              <a:t>Meats/Meat Alternates</a:t>
            </a:r>
          </a:p>
          <a:p>
            <a:pPr marL="845820" lvl="1" indent="-457200">
              <a:lnSpc>
                <a:spcPct val="110000"/>
              </a:lnSpc>
              <a:spcBef>
                <a:spcPts val="0"/>
              </a:spcBef>
              <a:spcAft>
                <a:spcPts val="600"/>
              </a:spcAft>
              <a:buClr>
                <a:schemeClr val="accent1"/>
              </a:buClr>
              <a:buFont typeface="+mj-lt"/>
              <a:buAutoNum type="arabicPeriod" startAt="4"/>
              <a:defRPr/>
            </a:pPr>
            <a:r>
              <a:rPr lang="en-US" sz="2200" b="1" dirty="0">
                <a:solidFill>
                  <a:srgbClr val="0070C0"/>
                </a:solidFill>
              </a:rPr>
              <a:t>Fluid Milk</a:t>
            </a:r>
          </a:p>
          <a:p>
            <a:pPr marL="297180" indent="0">
              <a:lnSpc>
                <a:spcPct val="110000"/>
              </a:lnSpc>
              <a:spcBef>
                <a:spcPts val="0"/>
              </a:spcBef>
              <a:spcAft>
                <a:spcPts val="600"/>
              </a:spcAft>
              <a:buNone/>
              <a:defRPr/>
            </a:pPr>
            <a:endParaRPr lang="en-US" sz="2700" b="1" dirty="0">
              <a:solidFill>
                <a:srgbClr val="002060"/>
              </a:solidFill>
            </a:endParaRPr>
          </a:p>
          <a:p>
            <a:pPr marL="662940" lvl="2" indent="0">
              <a:lnSpc>
                <a:spcPct val="110000"/>
              </a:lnSpc>
              <a:spcBef>
                <a:spcPts val="0"/>
              </a:spcBef>
              <a:spcAft>
                <a:spcPts val="600"/>
              </a:spcAft>
              <a:buClr>
                <a:schemeClr val="accent1"/>
              </a:buClr>
              <a:buNone/>
              <a:defRPr/>
            </a:pPr>
            <a:endParaRPr lang="en-US" sz="1900" b="1" dirty="0">
              <a:solidFill>
                <a:srgbClr val="0070C0"/>
              </a:solidFill>
            </a:endParaRPr>
          </a:p>
        </p:txBody>
      </p:sp>
      <p:sp>
        <p:nvSpPr>
          <p:cNvPr id="4" name="Content Placeholder 3"/>
          <p:cNvSpPr>
            <a:spLocks noGrp="1"/>
          </p:cNvSpPr>
          <p:nvPr>
            <p:ph sz="half" idx="2"/>
          </p:nvPr>
        </p:nvSpPr>
        <p:spPr>
          <a:xfrm>
            <a:off x="2699437" y="1845492"/>
            <a:ext cx="2724852" cy="4619171"/>
          </a:xfrm>
        </p:spPr>
        <p:txBody>
          <a:bodyPr>
            <a:normAutofit fontScale="70000" lnSpcReduction="20000"/>
          </a:bodyPr>
          <a:lstStyle/>
          <a:p>
            <a:pPr marL="109728" indent="0" algn="ctr">
              <a:lnSpc>
                <a:spcPct val="110000"/>
              </a:lnSpc>
              <a:spcBef>
                <a:spcPts val="0"/>
              </a:spcBef>
              <a:spcAft>
                <a:spcPts val="600"/>
              </a:spcAft>
              <a:buNone/>
              <a:defRPr/>
            </a:pPr>
            <a:endParaRPr lang="en-US" u="sng">
              <a:solidFill>
                <a:srgbClr val="7030A0"/>
              </a:solidFill>
            </a:endParaRPr>
          </a:p>
          <a:p>
            <a:pPr marL="109728" indent="0" algn="ctr">
              <a:lnSpc>
                <a:spcPct val="110000"/>
              </a:lnSpc>
              <a:spcBef>
                <a:spcPts val="0"/>
              </a:spcBef>
              <a:spcAft>
                <a:spcPts val="600"/>
              </a:spcAft>
              <a:buNone/>
              <a:defRPr/>
            </a:pPr>
            <a:r>
              <a:rPr lang="en-US" sz="2200" u="sng">
                <a:solidFill>
                  <a:srgbClr val="7030A0"/>
                </a:solidFill>
              </a:rPr>
              <a:t>Sodium targets</a:t>
            </a:r>
          </a:p>
          <a:p>
            <a:pPr lvl="1" algn="ctr">
              <a:lnSpc>
                <a:spcPct val="110000"/>
              </a:lnSpc>
              <a:spcBef>
                <a:spcPts val="0"/>
              </a:spcBef>
              <a:spcAft>
                <a:spcPts val="600"/>
              </a:spcAft>
              <a:buClr>
                <a:schemeClr val="accent1"/>
              </a:buClr>
              <a:defRPr/>
            </a:pPr>
            <a:r>
              <a:rPr lang="en-US" sz="2200">
                <a:solidFill>
                  <a:srgbClr val="7030A0"/>
                </a:solidFill>
              </a:rPr>
              <a:t>K-5   </a:t>
            </a:r>
            <a:r>
              <a:rPr lang="en-US" sz="2200" b="1" i="1">
                <a:solidFill>
                  <a:srgbClr val="7030A0"/>
                </a:solidFill>
              </a:rPr>
              <a:t>≤ </a:t>
            </a:r>
            <a:r>
              <a:rPr lang="en-US" sz="2200">
                <a:solidFill>
                  <a:srgbClr val="7030A0"/>
                </a:solidFill>
              </a:rPr>
              <a:t>1230 mg</a:t>
            </a:r>
          </a:p>
          <a:p>
            <a:pPr lvl="1" algn="ctr">
              <a:lnSpc>
                <a:spcPct val="110000"/>
              </a:lnSpc>
              <a:spcBef>
                <a:spcPts val="0"/>
              </a:spcBef>
              <a:spcAft>
                <a:spcPts val="600"/>
              </a:spcAft>
              <a:buClr>
                <a:schemeClr val="accent1"/>
              </a:buClr>
              <a:defRPr/>
            </a:pPr>
            <a:r>
              <a:rPr lang="en-US" sz="2200">
                <a:solidFill>
                  <a:srgbClr val="7030A0"/>
                </a:solidFill>
              </a:rPr>
              <a:t>6-8   </a:t>
            </a:r>
            <a:r>
              <a:rPr lang="en-US" sz="2200" b="1" i="1">
                <a:solidFill>
                  <a:srgbClr val="7030A0"/>
                </a:solidFill>
              </a:rPr>
              <a:t>≤ </a:t>
            </a:r>
            <a:r>
              <a:rPr lang="en-US" sz="2200">
                <a:solidFill>
                  <a:srgbClr val="7030A0"/>
                </a:solidFill>
              </a:rPr>
              <a:t>1360 mg</a:t>
            </a:r>
          </a:p>
          <a:p>
            <a:pPr lvl="1" algn="ctr">
              <a:lnSpc>
                <a:spcPct val="110000"/>
              </a:lnSpc>
              <a:spcBef>
                <a:spcPts val="0"/>
              </a:spcBef>
              <a:spcAft>
                <a:spcPts val="600"/>
              </a:spcAft>
              <a:buClr>
                <a:schemeClr val="accent1"/>
              </a:buClr>
              <a:defRPr/>
            </a:pPr>
            <a:r>
              <a:rPr lang="en-US" sz="2200">
                <a:solidFill>
                  <a:srgbClr val="7030A0"/>
                </a:solidFill>
              </a:rPr>
              <a:t>9-12  </a:t>
            </a:r>
            <a:r>
              <a:rPr lang="en-US" sz="2200" b="1" i="1">
                <a:solidFill>
                  <a:srgbClr val="7030A0"/>
                </a:solidFill>
              </a:rPr>
              <a:t>≤ </a:t>
            </a:r>
            <a:r>
              <a:rPr lang="en-US" sz="2200">
                <a:solidFill>
                  <a:srgbClr val="7030A0"/>
                </a:solidFill>
              </a:rPr>
              <a:t>1420 mg</a:t>
            </a:r>
          </a:p>
          <a:p>
            <a:pPr lvl="1" algn="ctr">
              <a:lnSpc>
                <a:spcPct val="110000"/>
              </a:lnSpc>
              <a:spcBef>
                <a:spcPts val="0"/>
              </a:spcBef>
              <a:spcAft>
                <a:spcPts val="600"/>
              </a:spcAft>
              <a:buClr>
                <a:schemeClr val="accent1"/>
              </a:buClr>
              <a:defRPr/>
            </a:pPr>
            <a:r>
              <a:rPr lang="en-US" sz="2200">
                <a:solidFill>
                  <a:srgbClr val="7030A0"/>
                </a:solidFill>
              </a:rPr>
              <a:t>K-8   </a:t>
            </a:r>
            <a:r>
              <a:rPr lang="en-US" sz="2200" b="1" i="1">
                <a:solidFill>
                  <a:srgbClr val="7030A0"/>
                </a:solidFill>
              </a:rPr>
              <a:t>≤ </a:t>
            </a:r>
            <a:r>
              <a:rPr lang="en-US" sz="2200">
                <a:solidFill>
                  <a:srgbClr val="7030A0"/>
                </a:solidFill>
              </a:rPr>
              <a:t>1230 mg</a:t>
            </a:r>
          </a:p>
          <a:p>
            <a:pPr lvl="1">
              <a:lnSpc>
                <a:spcPct val="110000"/>
              </a:lnSpc>
              <a:spcBef>
                <a:spcPts val="0"/>
              </a:spcBef>
              <a:spcAft>
                <a:spcPts val="600"/>
              </a:spcAft>
              <a:defRPr/>
            </a:pPr>
            <a:endParaRPr lang="en-US" sz="2200"/>
          </a:p>
          <a:p>
            <a:pPr marL="109728" indent="0" algn="ctr">
              <a:lnSpc>
                <a:spcPct val="110000"/>
              </a:lnSpc>
              <a:spcBef>
                <a:spcPts val="0"/>
              </a:spcBef>
              <a:spcAft>
                <a:spcPts val="600"/>
              </a:spcAft>
              <a:buNone/>
              <a:defRPr/>
            </a:pPr>
            <a:r>
              <a:rPr lang="en-US" sz="2200" u="sng">
                <a:solidFill>
                  <a:srgbClr val="00B050"/>
                </a:solidFill>
              </a:rPr>
              <a:t>Dietary Specifications </a:t>
            </a:r>
          </a:p>
          <a:p>
            <a:pPr marL="109728" indent="0" algn="ctr">
              <a:lnSpc>
                <a:spcPct val="110000"/>
              </a:lnSpc>
              <a:spcBef>
                <a:spcPts val="0"/>
              </a:spcBef>
              <a:spcAft>
                <a:spcPts val="600"/>
              </a:spcAft>
              <a:buNone/>
              <a:defRPr/>
            </a:pPr>
            <a:endParaRPr lang="en-US" sz="2200" u="sng">
              <a:solidFill>
                <a:srgbClr val="00B050"/>
              </a:solidFill>
            </a:endParaRPr>
          </a:p>
          <a:p>
            <a:pPr lvl="1">
              <a:lnSpc>
                <a:spcPct val="110000"/>
              </a:lnSpc>
              <a:spcBef>
                <a:spcPts val="0"/>
              </a:spcBef>
              <a:spcAft>
                <a:spcPts val="600"/>
              </a:spcAft>
              <a:buClr>
                <a:schemeClr val="accent1"/>
              </a:buClr>
              <a:defRPr/>
            </a:pPr>
            <a:r>
              <a:rPr lang="en-US" sz="2200">
                <a:solidFill>
                  <a:srgbClr val="00B050"/>
                </a:solidFill>
              </a:rPr>
              <a:t>Min-max calorie range</a:t>
            </a:r>
          </a:p>
          <a:p>
            <a:pPr lvl="1">
              <a:lnSpc>
                <a:spcPct val="110000"/>
              </a:lnSpc>
              <a:spcBef>
                <a:spcPts val="0"/>
              </a:spcBef>
              <a:spcAft>
                <a:spcPts val="600"/>
              </a:spcAft>
              <a:buClr>
                <a:schemeClr val="accent1"/>
              </a:buClr>
              <a:defRPr/>
            </a:pPr>
            <a:r>
              <a:rPr lang="en-US" sz="2200">
                <a:solidFill>
                  <a:srgbClr val="00B050"/>
                </a:solidFill>
              </a:rPr>
              <a:t>Saturated fat maximum</a:t>
            </a:r>
          </a:p>
          <a:p>
            <a:pPr lvl="1">
              <a:lnSpc>
                <a:spcPct val="110000"/>
              </a:lnSpc>
              <a:spcBef>
                <a:spcPts val="0"/>
              </a:spcBef>
              <a:spcAft>
                <a:spcPts val="600"/>
              </a:spcAft>
              <a:buClr>
                <a:schemeClr val="accent1"/>
              </a:buClr>
              <a:defRPr/>
            </a:pPr>
            <a:r>
              <a:rPr lang="en-US" sz="2200">
                <a:solidFill>
                  <a:srgbClr val="00B050"/>
                </a:solidFill>
              </a:rPr>
              <a:t>Trans fat daily requirement restriction</a:t>
            </a:r>
          </a:p>
          <a:p>
            <a:pPr lvl="1">
              <a:lnSpc>
                <a:spcPct val="110000"/>
              </a:lnSpc>
              <a:spcBef>
                <a:spcPts val="0"/>
              </a:spcBef>
              <a:spcAft>
                <a:spcPts val="600"/>
              </a:spcAft>
              <a:buClr>
                <a:schemeClr val="accent1"/>
              </a:buClr>
              <a:defRPr/>
            </a:pPr>
            <a:r>
              <a:rPr lang="en-US" sz="2200">
                <a:solidFill>
                  <a:srgbClr val="00B050"/>
                </a:solidFill>
              </a:rPr>
              <a:t>Sodium</a:t>
            </a:r>
          </a:p>
          <a:p>
            <a:pPr marL="73152" indent="0" algn="ctr">
              <a:buNone/>
              <a:defRPr/>
            </a:pPr>
            <a:endParaRPr lang="en-US" sz="2800" b="1"/>
          </a:p>
        </p:txBody>
      </p:sp>
      <p:sp>
        <p:nvSpPr>
          <p:cNvPr id="5" name="TextBox 4">
            <a:extLst>
              <a:ext uri="{FF2B5EF4-FFF2-40B4-BE49-F238E27FC236}">
                <a16:creationId xmlns:a16="http://schemas.microsoft.com/office/drawing/2014/main" id="{56BCFF8E-AA1C-49F2-AF58-264F93FAE4D5}"/>
              </a:ext>
            </a:extLst>
          </p:cNvPr>
          <p:cNvSpPr txBox="1"/>
          <p:nvPr/>
        </p:nvSpPr>
        <p:spPr>
          <a:xfrm>
            <a:off x="7039155" y="427383"/>
            <a:ext cx="5152845" cy="523220"/>
          </a:xfrm>
          <a:prstGeom prst="rect">
            <a:avLst/>
          </a:prstGeom>
          <a:noFill/>
        </p:spPr>
        <p:txBody>
          <a:bodyPr wrap="square" rtlCol="0">
            <a:spAutoFit/>
          </a:bodyPr>
          <a:lstStyle/>
          <a:p>
            <a:r>
              <a:rPr lang="en-US" sz="2800" b="1">
                <a:solidFill>
                  <a:srgbClr val="002060"/>
                </a:solidFill>
                <a:ea typeface="+mj-ea"/>
                <a:cs typeface="+mj-cs"/>
              </a:rPr>
              <a:t>Breakfast Requirements</a:t>
            </a:r>
            <a:endParaRPr lang="en-US" sz="2800"/>
          </a:p>
        </p:txBody>
      </p:sp>
      <p:sp>
        <p:nvSpPr>
          <p:cNvPr id="6" name="TextBox 5">
            <a:extLst>
              <a:ext uri="{FF2B5EF4-FFF2-40B4-BE49-F238E27FC236}">
                <a16:creationId xmlns:a16="http://schemas.microsoft.com/office/drawing/2014/main" id="{1165724C-3E3B-410F-AF7A-6B6B9050CA5B}"/>
              </a:ext>
            </a:extLst>
          </p:cNvPr>
          <p:cNvSpPr txBox="1"/>
          <p:nvPr/>
        </p:nvSpPr>
        <p:spPr>
          <a:xfrm>
            <a:off x="6581956" y="950603"/>
            <a:ext cx="5610046" cy="6078587"/>
          </a:xfrm>
          <a:prstGeom prst="rect">
            <a:avLst/>
          </a:prstGeom>
          <a:noFill/>
        </p:spPr>
        <p:txBody>
          <a:bodyPr wrap="square" rtlCol="0">
            <a:spAutoFit/>
          </a:bodyPr>
          <a:lstStyle/>
          <a:p>
            <a:pPr marL="18288" indent="0" algn="ctr">
              <a:spcBef>
                <a:spcPts val="0"/>
              </a:spcBef>
              <a:spcAft>
                <a:spcPts val="600"/>
              </a:spcAft>
              <a:buNone/>
              <a:defRPr/>
            </a:pPr>
            <a:endParaRPr lang="en-US" sz="1600" b="1" u="sng" dirty="0">
              <a:solidFill>
                <a:srgbClr val="0070C0"/>
              </a:solidFill>
            </a:endParaRPr>
          </a:p>
          <a:p>
            <a:pPr marL="18288" indent="0" algn="ctr">
              <a:spcBef>
                <a:spcPts val="0"/>
              </a:spcBef>
              <a:spcAft>
                <a:spcPts val="600"/>
              </a:spcAft>
              <a:buNone/>
              <a:defRPr/>
            </a:pPr>
            <a:r>
              <a:rPr lang="en-US" b="1" u="sng" dirty="0">
                <a:solidFill>
                  <a:srgbClr val="0070C0"/>
                </a:solidFill>
              </a:rPr>
              <a:t>Breakfast Meal Components (3)</a:t>
            </a:r>
          </a:p>
          <a:p>
            <a:pPr marL="845820" lvl="1" indent="-457200">
              <a:spcBef>
                <a:spcPts val="0"/>
              </a:spcBef>
              <a:spcAft>
                <a:spcPts val="600"/>
              </a:spcAft>
              <a:buClr>
                <a:schemeClr val="accent1"/>
              </a:buClr>
              <a:buFont typeface="+mj-lt"/>
              <a:buAutoNum type="arabicPeriod"/>
              <a:defRPr/>
            </a:pPr>
            <a:r>
              <a:rPr lang="en-US" sz="1600" b="1" dirty="0">
                <a:solidFill>
                  <a:srgbClr val="0070C0"/>
                </a:solidFill>
              </a:rPr>
              <a:t>Fruits / Vegetables</a:t>
            </a:r>
            <a:endParaRPr lang="en-US" sz="1600" dirty="0">
              <a:solidFill>
                <a:srgbClr val="0070C0"/>
              </a:solidFill>
            </a:endParaRPr>
          </a:p>
          <a:p>
            <a:pPr marL="845820" lvl="1" indent="-457200">
              <a:spcBef>
                <a:spcPts val="0"/>
              </a:spcBef>
              <a:spcAft>
                <a:spcPts val="600"/>
              </a:spcAft>
              <a:buClr>
                <a:schemeClr val="accent1"/>
              </a:buClr>
              <a:buFont typeface="+mj-lt"/>
              <a:buAutoNum type="arabicPeriod" startAt="2"/>
              <a:defRPr/>
            </a:pPr>
            <a:r>
              <a:rPr lang="en-US" sz="1600" b="1" dirty="0">
                <a:solidFill>
                  <a:srgbClr val="0070C0"/>
                </a:solidFill>
              </a:rPr>
              <a:t>Grains</a:t>
            </a:r>
          </a:p>
          <a:p>
            <a:pPr marL="1303020" lvl="2" indent="-457200">
              <a:spcBef>
                <a:spcPts val="0"/>
              </a:spcBef>
              <a:spcAft>
                <a:spcPts val="600"/>
              </a:spcAft>
              <a:buClr>
                <a:schemeClr val="accent2"/>
              </a:buClr>
              <a:defRPr/>
            </a:pPr>
            <a:r>
              <a:rPr lang="en-US" sz="1600" dirty="0">
                <a:solidFill>
                  <a:srgbClr val="0070C0"/>
                </a:solidFill>
              </a:rPr>
              <a:t>Whole grain rich</a:t>
            </a:r>
          </a:p>
          <a:p>
            <a:pPr marL="1303020" lvl="2" indent="-457200">
              <a:spcBef>
                <a:spcPts val="0"/>
              </a:spcBef>
              <a:spcAft>
                <a:spcPts val="600"/>
              </a:spcAft>
              <a:buClr>
                <a:schemeClr val="accent2"/>
              </a:buClr>
              <a:defRPr/>
            </a:pPr>
            <a:r>
              <a:rPr lang="en-US" sz="1600" dirty="0">
                <a:solidFill>
                  <a:srgbClr val="0070C0"/>
                </a:solidFill>
              </a:rPr>
              <a:t>M/MA (optional)-Must offer 1 oz. grain before offering M/MA</a:t>
            </a:r>
          </a:p>
          <a:p>
            <a:pPr marL="845820" lvl="1" indent="-457200">
              <a:spcBef>
                <a:spcPts val="0"/>
              </a:spcBef>
              <a:spcAft>
                <a:spcPts val="600"/>
              </a:spcAft>
              <a:buClr>
                <a:schemeClr val="accent1"/>
              </a:buClr>
              <a:buFont typeface="+mj-lt"/>
              <a:buAutoNum type="arabicPeriod" startAt="2"/>
              <a:defRPr/>
            </a:pPr>
            <a:r>
              <a:rPr lang="en-US" sz="1600" b="1" dirty="0">
                <a:solidFill>
                  <a:srgbClr val="0070C0"/>
                </a:solidFill>
              </a:rPr>
              <a:t>Fluid Milk</a:t>
            </a:r>
          </a:p>
          <a:p>
            <a:pPr marL="18288" indent="0">
              <a:spcBef>
                <a:spcPts val="0"/>
              </a:spcBef>
              <a:spcAft>
                <a:spcPts val="600"/>
              </a:spcAft>
              <a:buNone/>
              <a:defRPr/>
            </a:pPr>
            <a:r>
              <a:rPr lang="en-US" sz="1600" u="sng" dirty="0">
                <a:solidFill>
                  <a:srgbClr val="7030A0"/>
                </a:solidFill>
              </a:rPr>
              <a:t>Sodium targets per meal on average</a:t>
            </a:r>
          </a:p>
          <a:p>
            <a:pPr lvl="1">
              <a:spcBef>
                <a:spcPts val="0"/>
              </a:spcBef>
              <a:spcAft>
                <a:spcPts val="600"/>
              </a:spcAft>
              <a:defRPr/>
            </a:pPr>
            <a:r>
              <a:rPr lang="en-US" sz="1600" dirty="0">
                <a:solidFill>
                  <a:srgbClr val="7030A0"/>
                </a:solidFill>
              </a:rPr>
              <a:t>K-5  </a:t>
            </a:r>
            <a:r>
              <a:rPr lang="en-US" sz="1600" b="1" dirty="0">
                <a:solidFill>
                  <a:srgbClr val="7030A0"/>
                </a:solidFill>
              </a:rPr>
              <a:t>≤ </a:t>
            </a:r>
            <a:r>
              <a:rPr lang="en-US" sz="1600" dirty="0">
                <a:solidFill>
                  <a:srgbClr val="7030A0"/>
                </a:solidFill>
              </a:rPr>
              <a:t>540 mg</a:t>
            </a:r>
          </a:p>
          <a:p>
            <a:pPr lvl="1">
              <a:spcBef>
                <a:spcPts val="0"/>
              </a:spcBef>
              <a:spcAft>
                <a:spcPts val="600"/>
              </a:spcAft>
              <a:defRPr/>
            </a:pPr>
            <a:r>
              <a:rPr lang="en-US" sz="1600" dirty="0">
                <a:solidFill>
                  <a:srgbClr val="7030A0"/>
                </a:solidFill>
              </a:rPr>
              <a:t>6-8  </a:t>
            </a:r>
            <a:r>
              <a:rPr lang="en-US" sz="1600" b="1" dirty="0">
                <a:solidFill>
                  <a:srgbClr val="7030A0"/>
                </a:solidFill>
              </a:rPr>
              <a:t>≤ </a:t>
            </a:r>
            <a:r>
              <a:rPr lang="en-US" sz="1600" dirty="0">
                <a:solidFill>
                  <a:srgbClr val="7030A0"/>
                </a:solidFill>
              </a:rPr>
              <a:t>600 mg</a:t>
            </a:r>
          </a:p>
          <a:p>
            <a:pPr lvl="1">
              <a:spcBef>
                <a:spcPts val="0"/>
              </a:spcBef>
              <a:spcAft>
                <a:spcPts val="600"/>
              </a:spcAft>
              <a:defRPr/>
            </a:pPr>
            <a:r>
              <a:rPr lang="en-US" sz="1600" dirty="0">
                <a:solidFill>
                  <a:srgbClr val="7030A0"/>
                </a:solidFill>
              </a:rPr>
              <a:t>9-12 </a:t>
            </a:r>
            <a:r>
              <a:rPr lang="en-US" sz="1600" b="1" dirty="0">
                <a:solidFill>
                  <a:srgbClr val="7030A0"/>
                </a:solidFill>
              </a:rPr>
              <a:t>≤ </a:t>
            </a:r>
            <a:r>
              <a:rPr lang="en-US" sz="1600" dirty="0">
                <a:solidFill>
                  <a:srgbClr val="7030A0"/>
                </a:solidFill>
              </a:rPr>
              <a:t>640 mg</a:t>
            </a:r>
          </a:p>
          <a:p>
            <a:pPr lvl="1">
              <a:spcBef>
                <a:spcPts val="0"/>
              </a:spcBef>
              <a:spcAft>
                <a:spcPts val="600"/>
              </a:spcAft>
              <a:defRPr/>
            </a:pPr>
            <a:r>
              <a:rPr lang="en-US" sz="1600" dirty="0">
                <a:solidFill>
                  <a:srgbClr val="7030A0"/>
                </a:solidFill>
              </a:rPr>
              <a:t>K-8 </a:t>
            </a:r>
            <a:r>
              <a:rPr lang="en-US" sz="1600" b="1" dirty="0">
                <a:solidFill>
                  <a:srgbClr val="7030A0"/>
                </a:solidFill>
              </a:rPr>
              <a:t>≤ </a:t>
            </a:r>
            <a:r>
              <a:rPr lang="en-US" sz="1600" dirty="0">
                <a:solidFill>
                  <a:srgbClr val="7030A0"/>
                </a:solidFill>
              </a:rPr>
              <a:t>540 mg</a:t>
            </a:r>
          </a:p>
          <a:p>
            <a:pPr marL="18288" indent="0">
              <a:spcBef>
                <a:spcPts val="0"/>
              </a:spcBef>
              <a:spcAft>
                <a:spcPts val="600"/>
              </a:spcAft>
              <a:buNone/>
              <a:defRPr/>
            </a:pPr>
            <a:r>
              <a:rPr lang="en-US" sz="1600" u="sng" dirty="0">
                <a:solidFill>
                  <a:srgbClr val="00B050"/>
                </a:solidFill>
              </a:rPr>
              <a:t>Dietary Specifications (4)</a:t>
            </a:r>
          </a:p>
          <a:p>
            <a:pPr lvl="1">
              <a:spcBef>
                <a:spcPts val="0"/>
              </a:spcBef>
              <a:spcAft>
                <a:spcPts val="600"/>
              </a:spcAft>
              <a:defRPr/>
            </a:pPr>
            <a:r>
              <a:rPr lang="en-US" sz="1600" dirty="0">
                <a:solidFill>
                  <a:srgbClr val="00B050"/>
                </a:solidFill>
              </a:rPr>
              <a:t>Min-max calorie range</a:t>
            </a:r>
          </a:p>
          <a:p>
            <a:pPr lvl="1">
              <a:spcBef>
                <a:spcPts val="0"/>
              </a:spcBef>
              <a:spcAft>
                <a:spcPts val="600"/>
              </a:spcAft>
              <a:defRPr/>
            </a:pPr>
            <a:r>
              <a:rPr lang="en-US" sz="1600" dirty="0">
                <a:solidFill>
                  <a:srgbClr val="00B050"/>
                </a:solidFill>
              </a:rPr>
              <a:t>Saturated fat maximum</a:t>
            </a:r>
          </a:p>
          <a:p>
            <a:pPr lvl="1">
              <a:spcBef>
                <a:spcPts val="0"/>
              </a:spcBef>
              <a:spcAft>
                <a:spcPts val="600"/>
              </a:spcAft>
              <a:defRPr/>
            </a:pPr>
            <a:r>
              <a:rPr lang="en-US" sz="1600" dirty="0">
                <a:solidFill>
                  <a:srgbClr val="00B050"/>
                </a:solidFill>
              </a:rPr>
              <a:t>Trans fat restriction</a:t>
            </a:r>
          </a:p>
          <a:p>
            <a:pPr lvl="1">
              <a:spcBef>
                <a:spcPts val="0"/>
              </a:spcBef>
              <a:spcAft>
                <a:spcPts val="600"/>
              </a:spcAft>
              <a:defRPr/>
            </a:pPr>
            <a:r>
              <a:rPr lang="en-US" sz="1600" dirty="0">
                <a:solidFill>
                  <a:srgbClr val="00B050"/>
                </a:solidFill>
              </a:rPr>
              <a:t>Sodium</a:t>
            </a:r>
          </a:p>
          <a:p>
            <a:pPr marL="388620" lvl="1">
              <a:spcBef>
                <a:spcPts val="0"/>
              </a:spcBef>
              <a:spcAft>
                <a:spcPts val="600"/>
              </a:spcAft>
              <a:buClr>
                <a:schemeClr val="accent1"/>
              </a:buClr>
              <a:defRPr/>
            </a:pPr>
            <a:endParaRPr lang="en-US" sz="1600" b="1" dirty="0">
              <a:solidFill>
                <a:srgbClr val="0070C0"/>
              </a:solidFill>
            </a:endParaRPr>
          </a:p>
        </p:txBody>
      </p:sp>
    </p:spTree>
    <p:extLst>
      <p:ext uri="{BB962C8B-B14F-4D97-AF65-F5344CB8AC3E}">
        <p14:creationId xmlns:p14="http://schemas.microsoft.com/office/powerpoint/2010/main" val="2610757625"/>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93496" y="618681"/>
            <a:ext cx="2613872" cy="4794567"/>
          </a:xfrm>
          <a:solidFill>
            <a:schemeClr val="accent1"/>
          </a:solidFill>
        </p:spPr>
        <p:txBody>
          <a:bodyPr vert="horz" lIns="91440" tIns="45720" rIns="91440" bIns="45720" rtlCol="0" anchor="ctr">
            <a:normAutofit/>
          </a:bodyPr>
          <a:lstStyle/>
          <a:p>
            <a:r>
              <a:rPr lang="en-US" sz="3600" b="1">
                <a:solidFill>
                  <a:schemeClr val="bg1"/>
                </a:solidFill>
              </a:rPr>
              <a:t>Meal Pattern Chart</a:t>
            </a:r>
          </a:p>
        </p:txBody>
      </p:sp>
      <p:pic>
        <p:nvPicPr>
          <p:cNvPr id="4" name="Picture 2" descr="Picture of Meal Pattern Chart available on the Child Nutrition Knowledge Cente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6770"/>
          <a:stretch/>
        </p:blipFill>
        <p:spPr bwMode="auto">
          <a:xfrm>
            <a:off x="976251" y="942538"/>
            <a:ext cx="7163222" cy="4808332"/>
          </a:xfrm>
          <a:prstGeom prst="rect">
            <a:avLst/>
          </a:prstGeom>
          <a:solidFill>
            <a:srgbClr val="FFFFFF">
              <a:shade val="85000"/>
            </a:srgbClr>
          </a:solidFill>
          <a:effectLst/>
          <a:scene3d>
            <a:camera prst="orthographicFront"/>
            <a:lightRig rig="twoPt" dir="t">
              <a:rot lat="0" lon="0" rev="7200000"/>
            </a:lightRig>
          </a:scene3d>
          <a:sp3d>
            <a:bevelT w="25400" h="19050"/>
            <a:contourClr>
              <a:srgbClr val="FFFFFF"/>
            </a:contourClr>
          </a:sp3d>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87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002060"/>
                </a:solidFill>
              </a:rPr>
              <a:t>    Compliance with Weekly Requirements</a:t>
            </a:r>
          </a:p>
        </p:txBody>
      </p:sp>
      <p:sp>
        <p:nvSpPr>
          <p:cNvPr id="3" name="Content Placeholder 2"/>
          <p:cNvSpPr>
            <a:spLocks noGrp="1"/>
          </p:cNvSpPr>
          <p:nvPr>
            <p:ph idx="1"/>
          </p:nvPr>
        </p:nvSpPr>
        <p:spPr>
          <a:xfrm>
            <a:off x="283029" y="1805940"/>
            <a:ext cx="4528457" cy="3775226"/>
          </a:xfrm>
        </p:spPr>
        <p:txBody>
          <a:bodyPr>
            <a:normAutofit fontScale="92500"/>
          </a:bodyPr>
          <a:lstStyle/>
          <a:p>
            <a:pPr marL="320040" lvl="1" indent="0">
              <a:buNone/>
            </a:pPr>
            <a:endParaRPr lang="en-US"/>
          </a:p>
          <a:p>
            <a:pPr lvl="1">
              <a:buClr>
                <a:schemeClr val="accent1"/>
              </a:buClr>
              <a:buFont typeface="Arial" panose="020B0604020202020204" pitchFamily="34" charset="0"/>
              <a:buChar char="•"/>
            </a:pPr>
            <a:r>
              <a:rPr lang="en-US"/>
              <a:t>All vegetable subgroups must be offered in the minimum required amounts for the week.</a:t>
            </a:r>
          </a:p>
          <a:p>
            <a:pPr lvl="1">
              <a:buClr>
                <a:schemeClr val="accent1"/>
              </a:buClr>
              <a:buFont typeface="Arial" panose="020B0604020202020204" pitchFamily="34" charset="0"/>
              <a:buChar char="•"/>
            </a:pPr>
            <a:endParaRPr lang="en-US"/>
          </a:p>
          <a:p>
            <a:pPr lvl="1">
              <a:buClr>
                <a:schemeClr val="accent1"/>
              </a:buClr>
              <a:buFont typeface="Arial" panose="020B0604020202020204" pitchFamily="34" charset="0"/>
              <a:buChar char="•"/>
            </a:pPr>
            <a:r>
              <a:rPr lang="en-US"/>
              <a:t>All students must  have access to all vegetable subgroups for the week. This includes students who choose the daily alternate meal .</a:t>
            </a:r>
          </a:p>
          <a:p>
            <a:pPr marL="320040" lvl="1" indent="0">
              <a:buNone/>
            </a:pPr>
            <a:endParaRPr lang="en-US"/>
          </a:p>
          <a:p>
            <a:pPr marL="320040" lvl="1" indent="0">
              <a:buNone/>
            </a:pPr>
            <a:endParaRPr lang="en-US"/>
          </a:p>
          <a:p>
            <a:pPr marL="320040" lvl="1" indent="0">
              <a:buNone/>
            </a:pPr>
            <a:endParaRPr lang="en-US"/>
          </a:p>
          <a:p>
            <a:pPr marL="320040" lvl="1" indent="0">
              <a:buNone/>
            </a:pPr>
            <a:endParaRPr lang="en-US"/>
          </a:p>
        </p:txBody>
      </p:sp>
      <p:pic>
        <p:nvPicPr>
          <p:cNvPr id="6" name="Picture 5" descr="meal pattern vegetable sub group chart">
            <a:extLst>
              <a:ext uri="{FF2B5EF4-FFF2-40B4-BE49-F238E27FC236}">
                <a16:creationId xmlns:a16="http://schemas.microsoft.com/office/drawing/2014/main" id="{4CB9C30C-C3C7-4CE7-9563-DC280A444944}"/>
              </a:ext>
            </a:extLst>
          </p:cNvPr>
          <p:cNvPicPr>
            <a:picLocks noChangeAspect="1"/>
          </p:cNvPicPr>
          <p:nvPr/>
        </p:nvPicPr>
        <p:blipFill>
          <a:blip r:embed="rId3"/>
          <a:stretch>
            <a:fillRect/>
          </a:stretch>
        </p:blipFill>
        <p:spPr>
          <a:xfrm>
            <a:off x="5068944" y="1690688"/>
            <a:ext cx="6477170" cy="4085079"/>
          </a:xfrm>
          <a:prstGeom prst="rect">
            <a:avLst/>
          </a:prstGeom>
        </p:spPr>
      </p:pic>
      <p:sp>
        <p:nvSpPr>
          <p:cNvPr id="4" name="TextBox 3">
            <a:extLst>
              <a:ext uri="{FF2B5EF4-FFF2-40B4-BE49-F238E27FC236}">
                <a16:creationId xmlns:a16="http://schemas.microsoft.com/office/drawing/2014/main" id="{799C79E1-C514-422C-B441-CF7DC94B1088}"/>
              </a:ext>
            </a:extLst>
          </p:cNvPr>
          <p:cNvSpPr txBox="1"/>
          <p:nvPr/>
        </p:nvSpPr>
        <p:spPr>
          <a:xfrm>
            <a:off x="91440" y="6082998"/>
            <a:ext cx="12336780" cy="646331"/>
          </a:xfrm>
          <a:prstGeom prst="rect">
            <a:avLst/>
          </a:prstGeom>
          <a:noFill/>
        </p:spPr>
        <p:txBody>
          <a:bodyPr wrap="square" rtlCol="0">
            <a:spAutoFit/>
          </a:bodyPr>
          <a:lstStyle/>
          <a:p>
            <a:r>
              <a:rPr lang="en-US" i="1">
                <a:solidFill>
                  <a:schemeClr val="accent1">
                    <a:lumMod val="75000"/>
                  </a:schemeClr>
                </a:solidFill>
              </a:rPr>
              <a:t>*Providing alternate daily vegetable choices is a great way to ensure that all vegetable subgroups are being offered in minimum amounts per week.</a:t>
            </a:r>
          </a:p>
        </p:txBody>
      </p:sp>
    </p:spTree>
    <p:extLst>
      <p:ext uri="{BB962C8B-B14F-4D97-AF65-F5344CB8AC3E}">
        <p14:creationId xmlns:p14="http://schemas.microsoft.com/office/powerpoint/2010/main" val="877998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rgbClr val="002060"/>
                </a:solidFill>
              </a:rPr>
              <a:t>Menu Example 1</a:t>
            </a:r>
          </a:p>
        </p:txBody>
      </p:sp>
      <p:sp>
        <p:nvSpPr>
          <p:cNvPr id="3" name="Content Placeholder 2"/>
          <p:cNvSpPr>
            <a:spLocks noGrp="1"/>
          </p:cNvSpPr>
          <p:nvPr>
            <p:ph idx="1"/>
          </p:nvPr>
        </p:nvSpPr>
        <p:spPr>
          <a:xfrm>
            <a:off x="2438400" y="1447800"/>
            <a:ext cx="7848600" cy="5181600"/>
          </a:xfrm>
        </p:spPr>
        <p:txBody>
          <a:bodyPr>
            <a:noAutofit/>
          </a:bodyPr>
          <a:lstStyle/>
          <a:p>
            <a:pPr marL="0" indent="0" algn="ctr">
              <a:buNone/>
            </a:pPr>
            <a:r>
              <a:rPr lang="en-US" sz="1600" u="sng"/>
              <a:t>Daily Alternate: </a:t>
            </a:r>
          </a:p>
          <a:p>
            <a:pPr marL="0" indent="0" algn="ctr">
              <a:buNone/>
            </a:pPr>
            <a:r>
              <a:rPr lang="en-US" sz="1600">
                <a:solidFill>
                  <a:srgbClr val="0070C0"/>
                </a:solidFill>
              </a:rPr>
              <a:t>Chef Salad includes:</a:t>
            </a:r>
          </a:p>
          <a:p>
            <a:pPr marL="0" indent="0" algn="ctr">
              <a:buNone/>
            </a:pPr>
            <a:r>
              <a:rPr lang="en-US" sz="1600">
                <a:solidFill>
                  <a:schemeClr val="accent2">
                    <a:lumMod val="75000"/>
                  </a:schemeClr>
                </a:solidFill>
              </a:rPr>
              <a:t>1 oz. eq. Turkey breast</a:t>
            </a:r>
          </a:p>
          <a:p>
            <a:pPr marL="0" indent="0" algn="ctr">
              <a:buNone/>
            </a:pPr>
            <a:r>
              <a:rPr lang="en-US" sz="1600">
                <a:solidFill>
                  <a:schemeClr val="accent2">
                    <a:lumMod val="75000"/>
                  </a:schemeClr>
                </a:solidFill>
              </a:rPr>
              <a:t>1 oz. eq. American Cheese</a:t>
            </a:r>
          </a:p>
          <a:p>
            <a:pPr marL="0" indent="0" algn="ctr">
              <a:buNone/>
            </a:pPr>
            <a:r>
              <a:rPr lang="en-US" sz="1600">
                <a:solidFill>
                  <a:srgbClr val="00B050"/>
                </a:solidFill>
              </a:rPr>
              <a:t>Total: 2 ounce equivalent (oz. eq.)  Meat/Meat Alternate(M/MA)</a:t>
            </a:r>
          </a:p>
          <a:p>
            <a:pPr marL="0" indent="0" algn="ctr">
              <a:buNone/>
            </a:pPr>
            <a:r>
              <a:rPr lang="en-US" sz="1600">
                <a:solidFill>
                  <a:srgbClr val="00B050"/>
                </a:solidFill>
              </a:rPr>
              <a:t>2 cups Romaine Lettuce</a:t>
            </a:r>
          </a:p>
          <a:p>
            <a:pPr marL="0" indent="0" algn="ctr">
              <a:buNone/>
            </a:pPr>
            <a:r>
              <a:rPr lang="en-US" sz="1600"/>
              <a:t> </a:t>
            </a:r>
            <a:r>
              <a:rPr lang="en-US" sz="1600">
                <a:solidFill>
                  <a:schemeClr val="accent2">
                    <a:lumMod val="75000"/>
                  </a:schemeClr>
                </a:solidFill>
              </a:rPr>
              <a:t>1.75 oz. Whole Wheat Kaiser Roll</a:t>
            </a:r>
          </a:p>
          <a:p>
            <a:pPr marL="0" indent="0" algn="ctr">
              <a:buNone/>
            </a:pPr>
            <a:endParaRPr lang="en-US" sz="1600" u="sng"/>
          </a:p>
          <a:p>
            <a:pPr marL="0" indent="0" algn="ctr">
              <a:buNone/>
            </a:pPr>
            <a:r>
              <a:rPr lang="en-US" sz="1600" u="sng"/>
              <a:t>Main Entree</a:t>
            </a:r>
          </a:p>
          <a:p>
            <a:pPr marL="0" indent="0" algn="ctr">
              <a:buNone/>
            </a:pPr>
            <a:r>
              <a:rPr lang="en-US" sz="1600">
                <a:solidFill>
                  <a:srgbClr val="0070C0"/>
                </a:solidFill>
              </a:rPr>
              <a:t>Chicken  Burrito includes: </a:t>
            </a:r>
          </a:p>
          <a:p>
            <a:pPr marL="0" indent="0" algn="ctr">
              <a:buNone/>
            </a:pPr>
            <a:r>
              <a:rPr lang="en-US" sz="1600">
                <a:solidFill>
                  <a:schemeClr val="accent4">
                    <a:lumMod val="75000"/>
                  </a:schemeClr>
                </a:solidFill>
              </a:rPr>
              <a:t>2 oz. eq. Chicken </a:t>
            </a:r>
          </a:p>
          <a:p>
            <a:pPr marL="0" indent="0" algn="ctr">
              <a:buNone/>
            </a:pPr>
            <a:r>
              <a:rPr lang="en-US" sz="1600">
                <a:solidFill>
                  <a:schemeClr val="accent2">
                    <a:lumMod val="75000"/>
                  </a:schemeClr>
                </a:solidFill>
              </a:rPr>
              <a:t>½ cup Black Beans</a:t>
            </a:r>
          </a:p>
          <a:p>
            <a:pPr marL="0" indent="0" algn="ctr">
              <a:buNone/>
            </a:pPr>
            <a:r>
              <a:rPr lang="en-US" sz="1600">
                <a:solidFill>
                  <a:schemeClr val="accent2">
                    <a:lumMod val="75000"/>
                  </a:schemeClr>
                </a:solidFill>
              </a:rPr>
              <a:t>2 oz. eq. Brown Rice</a:t>
            </a:r>
          </a:p>
          <a:p>
            <a:pPr marL="0" indent="0" algn="ctr">
              <a:buNone/>
            </a:pPr>
            <a:r>
              <a:rPr lang="en-US" sz="1600">
                <a:solidFill>
                  <a:schemeClr val="accent2">
                    <a:lumMod val="75000"/>
                  </a:schemeClr>
                </a:solidFill>
              </a:rPr>
              <a:t>¼ cup Salsa </a:t>
            </a:r>
          </a:p>
          <a:p>
            <a:pPr marL="0" indent="0" algn="ctr">
              <a:buNone/>
            </a:pPr>
            <a:r>
              <a:rPr lang="en-US" sz="1600">
                <a:solidFill>
                  <a:schemeClr val="accent2">
                    <a:lumMod val="75000"/>
                  </a:schemeClr>
                </a:solidFill>
              </a:rPr>
              <a:t>2 oz. eq.  WG Tortilla Shell</a:t>
            </a:r>
          </a:p>
          <a:p>
            <a:pPr marL="0" indent="0" algn="ctr">
              <a:buNone/>
            </a:pPr>
            <a:endParaRPr lang="en-US" sz="1600"/>
          </a:p>
        </p:txBody>
      </p:sp>
      <p:pic>
        <p:nvPicPr>
          <p:cNvPr id="1026" name="Picture 2" descr=" photo of chef sal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1" y="1088572"/>
            <a:ext cx="2207623" cy="146907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 photo of a burri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1" y="3962400"/>
            <a:ext cx="2878569" cy="138171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838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056" y="859536"/>
            <a:ext cx="4832802" cy="1243584"/>
          </a:xfrm>
        </p:spPr>
        <p:txBody>
          <a:bodyPr>
            <a:normAutofit/>
          </a:bodyPr>
          <a:lstStyle/>
          <a:p>
            <a:r>
              <a:rPr lang="en-US" sz="3400" b="1" dirty="0"/>
              <a:t>Let’s Look at this Example </a:t>
            </a:r>
          </a:p>
        </p:txBody>
      </p:sp>
      <p:pic>
        <p:nvPicPr>
          <p:cNvPr id="4101" name="Picture 5" descr="close up photo of a burrito"/>
          <p:cNvPicPr>
            <a:picLocks noChangeAspect="1" noChangeArrowheads="1"/>
          </p:cNvPicPr>
          <p:nvPr/>
        </p:nvPicPr>
        <p:blipFill rotWithShape="1">
          <a:blip r:embed="rId3">
            <a:extLst>
              <a:ext uri="{28A0092B-C50C-407E-A947-70E740481C1C}">
                <a14:useLocalDpi xmlns:a14="http://schemas.microsoft.com/office/drawing/2010/main" val="0"/>
              </a:ext>
            </a:extLst>
          </a:blip>
          <a:srcRect t="4085" r="-2" b="-2"/>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48056" y="2512611"/>
            <a:ext cx="4832803" cy="3664351"/>
          </a:xfrm>
        </p:spPr>
        <p:txBody>
          <a:bodyPr>
            <a:normAutofit/>
          </a:bodyPr>
          <a:lstStyle/>
          <a:p>
            <a:pPr>
              <a:buFont typeface="Arial" panose="020B0604020202020204" pitchFamily="34" charset="0"/>
              <a:buChar char="•"/>
            </a:pPr>
            <a:r>
              <a:rPr lang="en-US" sz="1700"/>
              <a:t>The black beans in the Chicken Burrito cannot count towards the beans/peas (legumes) vegetable subgroup because not all students have access to those black beans.</a:t>
            </a:r>
          </a:p>
          <a:p>
            <a:pPr>
              <a:buFont typeface="Arial" panose="020B0604020202020204" pitchFamily="34" charset="0"/>
              <a:buChar char="•"/>
            </a:pPr>
            <a:endParaRPr lang="en-US" sz="1700"/>
          </a:p>
          <a:p>
            <a:pPr>
              <a:buFont typeface="Arial" panose="020B0604020202020204" pitchFamily="34" charset="0"/>
              <a:buChar char="•"/>
            </a:pPr>
            <a:r>
              <a:rPr lang="en-US" sz="1700"/>
              <a:t>The romaine lettuce contained in the Chef Salad cannot count towards the dark green vegetable subgroup because not all students have access to the romaine lettuce. </a:t>
            </a:r>
          </a:p>
          <a:p>
            <a:pPr>
              <a:buFont typeface="Arial" panose="020B0604020202020204" pitchFamily="34" charset="0"/>
              <a:buChar char="•"/>
            </a:pPr>
            <a:endParaRPr lang="en-US" sz="1700"/>
          </a:p>
          <a:p>
            <a:pPr>
              <a:buFont typeface="Arial" panose="020B0604020202020204" pitchFamily="34" charset="0"/>
              <a:buChar char="•"/>
            </a:pPr>
            <a:r>
              <a:rPr lang="en-US" sz="1700"/>
              <a:t>The salsa cannot be counted towards the red/orange vegetable subgroup because not all students have access to the Salsa.</a:t>
            </a:r>
          </a:p>
          <a:p>
            <a:pPr marL="0" indent="0">
              <a:buNone/>
            </a:pPr>
            <a:endParaRPr lang="en-US" sz="1700"/>
          </a:p>
          <a:p>
            <a:pPr marL="0" indent="0">
              <a:buNone/>
            </a:pPr>
            <a:endParaRPr lang="en-US" sz="1700"/>
          </a:p>
        </p:txBody>
      </p:sp>
      <p:pic>
        <p:nvPicPr>
          <p:cNvPr id="4102" name="Picture 6" descr="close up photo of a chef salad"/>
          <p:cNvPicPr>
            <a:picLocks noChangeAspect="1" noChangeArrowheads="1"/>
          </p:cNvPicPr>
          <p:nvPr/>
        </p:nvPicPr>
        <p:blipFill rotWithShape="1">
          <a:blip r:embed="rId4">
            <a:extLst>
              <a:ext uri="{28A0092B-C50C-407E-A947-70E740481C1C}">
                <a14:useLocalDpi xmlns:a14="http://schemas.microsoft.com/office/drawing/2010/main" val="0"/>
              </a:ext>
            </a:extLst>
          </a:blip>
          <a:srcRect t="12677" r="2" b="18170"/>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3690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3035191B9D1142A92A354008178728" ma:contentTypeVersion="4" ma:contentTypeDescription="Create a new document." ma:contentTypeScope="" ma:versionID="cf426b36fd6aa01bf4acee242b7c4b1a">
  <xsd:schema xmlns:xsd="http://www.w3.org/2001/XMLSchema" xmlns:xs="http://www.w3.org/2001/XMLSchema" xmlns:p="http://schemas.microsoft.com/office/2006/metadata/properties" xmlns:ns2="5e2d168e-4332-4599-b12a-83b6d143ab3e" targetNamespace="http://schemas.microsoft.com/office/2006/metadata/properties" ma:root="true" ma:fieldsID="9d207e4b30b07a7ddc7f3459304aecd8" ns2:_="">
    <xsd:import namespace="5e2d168e-4332-4599-b12a-83b6d143ab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168e-4332-4599-b12a-83b6d143ab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70B6FE-B8A6-4C17-9E1D-EB04597083B9}">
  <ds:schemaRefs>
    <ds:schemaRef ds:uri="http://schemas.microsoft.com/sharepoint/v3/contenttype/forms"/>
  </ds:schemaRefs>
</ds:datastoreItem>
</file>

<file path=customXml/itemProps2.xml><?xml version="1.0" encoding="utf-8"?>
<ds:datastoreItem xmlns:ds="http://schemas.openxmlformats.org/officeDocument/2006/customXml" ds:itemID="{FFF2E3F9-A726-4FB0-9FBC-000A7D4D4F6A}">
  <ds:schemaRefs>
    <ds:schemaRef ds:uri="5e2d168e-4332-4599-b12a-83b6d143ab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896023B-A5E8-4B01-8397-8B0A0CC8D8A7}">
  <ds:schemaRefs>
    <ds:schemaRef ds:uri="5e2d168e-4332-4599-b12a-83b6d143ab3e"/>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138</TotalTime>
  <Words>5054</Words>
  <Application>Microsoft Office PowerPoint</Application>
  <PresentationFormat>Widescreen</PresentationFormat>
  <Paragraphs>555</Paragraphs>
  <Slides>22</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Calibri Light</vt:lpstr>
      <vt:lpstr>Perpetua</vt:lpstr>
      <vt:lpstr>Times New Roman</vt:lpstr>
      <vt:lpstr>Wingdings</vt:lpstr>
      <vt:lpstr>Office Theme</vt:lpstr>
      <vt:lpstr>2_Office Theme</vt:lpstr>
      <vt:lpstr>Alternate Daily Meals </vt:lpstr>
      <vt:lpstr>Advantages of Alternate Daily Meals</vt:lpstr>
      <vt:lpstr>What to consider when planning alternate meals</vt:lpstr>
      <vt:lpstr>Common Daily Meal Examples</vt:lpstr>
      <vt:lpstr>  Lunch Requirements  </vt:lpstr>
      <vt:lpstr>Meal Pattern Chart</vt:lpstr>
      <vt:lpstr>    Compliance with Weekly Requirements</vt:lpstr>
      <vt:lpstr>Menu Example 1</vt:lpstr>
      <vt:lpstr>Let’s Look at this Example </vt:lpstr>
      <vt:lpstr>Ways to correct this:</vt:lpstr>
      <vt:lpstr>Signage</vt:lpstr>
      <vt:lpstr>Compliance with Weekly Requirements</vt:lpstr>
      <vt:lpstr>Menu Example 2</vt:lpstr>
      <vt:lpstr>STEPS</vt:lpstr>
      <vt:lpstr>Example K-5 Menu</vt:lpstr>
      <vt:lpstr>Menu Example 3</vt:lpstr>
      <vt:lpstr>STEPS</vt:lpstr>
      <vt:lpstr>Example 9-12 Menu</vt:lpstr>
      <vt:lpstr>Common Errors </vt:lpstr>
      <vt:lpstr>Reminders</vt:lpstr>
      <vt:lpstr>Suggestions to Improve Compliance</vt:lpstr>
      <vt:lpstr>This concludes Alternate Daily Meals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Alternate Daily Meals </dc:title>
  <dc:creator>Kathryn Oliver</dc:creator>
  <cp:lastModifiedBy>Kylie Smith</cp:lastModifiedBy>
  <cp:revision>8</cp:revision>
  <dcterms:created xsi:type="dcterms:W3CDTF">2020-07-14T11:16:29Z</dcterms:created>
  <dcterms:modified xsi:type="dcterms:W3CDTF">2020-08-26T12:54:15Z</dcterms:modified>
</cp:coreProperties>
</file>