
<file path=[Content_Types].xml><?xml version="1.0" encoding="utf-8"?>
<Types xmlns="http://schemas.openxmlformats.org/package/2006/content-types">
  <Default Extension="emf" ContentType="image/x-emf"/>
  <Default Extension="gif" ContentType="image/gif"/>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 id="2147484051" r:id="rId5"/>
  </p:sldMasterIdLst>
  <p:notesMasterIdLst>
    <p:notesMasterId r:id="rId23"/>
  </p:notesMasterIdLst>
  <p:sldIdLst>
    <p:sldId id="1538" r:id="rId6"/>
    <p:sldId id="257" r:id="rId7"/>
    <p:sldId id="1536" r:id="rId8"/>
    <p:sldId id="258" r:id="rId9"/>
    <p:sldId id="259" r:id="rId10"/>
    <p:sldId id="273" r:id="rId11"/>
    <p:sldId id="275" r:id="rId12"/>
    <p:sldId id="276" r:id="rId13"/>
    <p:sldId id="274" r:id="rId14"/>
    <p:sldId id="270" r:id="rId15"/>
    <p:sldId id="272" r:id="rId16"/>
    <p:sldId id="279" r:id="rId17"/>
    <p:sldId id="280" r:id="rId18"/>
    <p:sldId id="266" r:id="rId19"/>
    <p:sldId id="1534" r:id="rId20"/>
    <p:sldId id="1535" r:id="rId21"/>
    <p:sldId id="1533"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ryn Oliver" initials="KO" lastIdx="1" clrIdx="0">
    <p:extLst>
      <p:ext uri="{19B8F6BF-5375-455C-9EA6-DF929625EA0E}">
        <p15:presenceInfo xmlns:p15="http://schemas.microsoft.com/office/powerpoint/2012/main" userId="S::Kathryn.Oliver@nysed.gov::a0b61479-58e1-46d7-9ef1-e1002f5a60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A70820-5141-48C5-AC08-DE3EA5DEABDE}" v="9" dt="2020-07-02T13:29:16.770"/>
  </p1510:revLst>
</p1510:revInfo>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64" autoAdjust="0"/>
    <p:restoredTop sz="61640" autoAdjust="0"/>
  </p:normalViewPr>
  <p:slideViewPr>
    <p:cSldViewPr snapToGrid="0">
      <p:cViewPr varScale="1">
        <p:scale>
          <a:sx n="64" d="100"/>
          <a:sy n="64" d="100"/>
        </p:scale>
        <p:origin x="780" y="276"/>
      </p:cViewPr>
      <p:guideLst/>
    </p:cSldViewPr>
  </p:slideViewPr>
  <p:outlineViewPr>
    <p:cViewPr>
      <p:scale>
        <a:sx n="33" d="100"/>
        <a:sy n="33" d="100"/>
      </p:scale>
      <p:origin x="0" y="-8256"/>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49" d="100"/>
          <a:sy n="149" d="100"/>
        </p:scale>
        <p:origin x="564"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ryn Oliver" userId="a0b61479-58e1-46d7-9ef1-e1002f5a60a9" providerId="ADAL" clId="{634B8ADA-76D0-4DCD-9FCE-7C6418E0A874}"/>
    <pc:docChg chg="custSel delSld modSld">
      <pc:chgData name="Kathryn Oliver" userId="a0b61479-58e1-46d7-9ef1-e1002f5a60a9" providerId="ADAL" clId="{634B8ADA-76D0-4DCD-9FCE-7C6418E0A874}" dt="2020-03-30T11:43:54.763" v="1277" actId="20577"/>
      <pc:docMkLst>
        <pc:docMk/>
      </pc:docMkLst>
      <pc:sldChg chg="del">
        <pc:chgData name="Kathryn Oliver" userId="a0b61479-58e1-46d7-9ef1-e1002f5a60a9" providerId="ADAL" clId="{634B8ADA-76D0-4DCD-9FCE-7C6418E0A874}" dt="2020-03-30T11:17:48.360" v="116" actId="2696"/>
        <pc:sldMkLst>
          <pc:docMk/>
          <pc:sldMk cId="2810174927" sldId="256"/>
        </pc:sldMkLst>
      </pc:sldChg>
      <pc:sldChg chg="addCm modNotesTx">
        <pc:chgData name="Kathryn Oliver" userId="a0b61479-58e1-46d7-9ef1-e1002f5a60a9" providerId="ADAL" clId="{634B8ADA-76D0-4DCD-9FCE-7C6418E0A874}" dt="2020-03-30T11:34:14.847" v="598" actId="1589"/>
        <pc:sldMkLst>
          <pc:docMk/>
          <pc:sldMk cId="1232798973" sldId="257"/>
        </pc:sldMkLst>
      </pc:sldChg>
      <pc:sldChg chg="del">
        <pc:chgData name="Kathryn Oliver" userId="a0b61479-58e1-46d7-9ef1-e1002f5a60a9" providerId="ADAL" clId="{634B8ADA-76D0-4DCD-9FCE-7C6418E0A874}" dt="2020-03-30T11:22:49.175" v="124" actId="2696"/>
        <pc:sldMkLst>
          <pc:docMk/>
          <pc:sldMk cId="0" sldId="261"/>
        </pc:sldMkLst>
      </pc:sldChg>
      <pc:sldChg chg="del">
        <pc:chgData name="Kathryn Oliver" userId="a0b61479-58e1-46d7-9ef1-e1002f5a60a9" providerId="ADAL" clId="{634B8ADA-76D0-4DCD-9FCE-7C6418E0A874}" dt="2020-03-30T11:22:50.927" v="125" actId="47"/>
        <pc:sldMkLst>
          <pc:docMk/>
          <pc:sldMk cId="0" sldId="262"/>
        </pc:sldMkLst>
      </pc:sldChg>
      <pc:sldChg chg="modNotesTx">
        <pc:chgData name="Kathryn Oliver" userId="a0b61479-58e1-46d7-9ef1-e1002f5a60a9" providerId="ADAL" clId="{634B8ADA-76D0-4DCD-9FCE-7C6418E0A874}" dt="2020-03-30T11:43:54.763" v="1277" actId="20577"/>
        <pc:sldMkLst>
          <pc:docMk/>
          <pc:sldMk cId="2068634506" sldId="266"/>
        </pc:sldMkLst>
      </pc:sldChg>
      <pc:sldChg chg="modNotesTx">
        <pc:chgData name="Kathryn Oliver" userId="a0b61479-58e1-46d7-9ef1-e1002f5a60a9" providerId="ADAL" clId="{634B8ADA-76D0-4DCD-9FCE-7C6418E0A874}" dt="2020-03-30T11:32:54.916" v="597" actId="20577"/>
        <pc:sldMkLst>
          <pc:docMk/>
          <pc:sldMk cId="2646870189" sldId="273"/>
        </pc:sldMkLst>
      </pc:sldChg>
      <pc:sldChg chg="modNotesTx">
        <pc:chgData name="Kathryn Oliver" userId="a0b61479-58e1-46d7-9ef1-e1002f5a60a9" providerId="ADAL" clId="{634B8ADA-76D0-4DCD-9FCE-7C6418E0A874}" dt="2020-03-30T11:26:36.651" v="153" actId="20577"/>
        <pc:sldMkLst>
          <pc:docMk/>
          <pc:sldMk cId="1020234881" sldId="279"/>
        </pc:sldMkLst>
      </pc:sldChg>
      <pc:sldChg chg="del">
        <pc:chgData name="Kathryn Oliver" userId="a0b61479-58e1-46d7-9ef1-e1002f5a60a9" providerId="ADAL" clId="{634B8ADA-76D0-4DCD-9FCE-7C6418E0A874}" dt="2020-03-30T11:22:31.507" v="120" actId="2696"/>
        <pc:sldMkLst>
          <pc:docMk/>
          <pc:sldMk cId="2485615572" sldId="282"/>
        </pc:sldMkLst>
      </pc:sldChg>
      <pc:sldChg chg="del">
        <pc:chgData name="Kathryn Oliver" userId="a0b61479-58e1-46d7-9ef1-e1002f5a60a9" providerId="ADAL" clId="{634B8ADA-76D0-4DCD-9FCE-7C6418E0A874}" dt="2020-03-30T11:22:10.138" v="117" actId="2696"/>
        <pc:sldMkLst>
          <pc:docMk/>
          <pc:sldMk cId="3087420644" sldId="283"/>
        </pc:sldMkLst>
      </pc:sldChg>
      <pc:sldChg chg="del">
        <pc:chgData name="Kathryn Oliver" userId="a0b61479-58e1-46d7-9ef1-e1002f5a60a9" providerId="ADAL" clId="{634B8ADA-76D0-4DCD-9FCE-7C6418E0A874}" dt="2020-03-30T11:22:42.147" v="122" actId="2696"/>
        <pc:sldMkLst>
          <pc:docMk/>
          <pc:sldMk cId="65352678" sldId="284"/>
        </pc:sldMkLst>
      </pc:sldChg>
      <pc:sldChg chg="del">
        <pc:chgData name="Kathryn Oliver" userId="a0b61479-58e1-46d7-9ef1-e1002f5a60a9" providerId="ADAL" clId="{634B8ADA-76D0-4DCD-9FCE-7C6418E0A874}" dt="2020-03-30T11:22:16.712" v="118" actId="2696"/>
        <pc:sldMkLst>
          <pc:docMk/>
          <pc:sldMk cId="2967661369" sldId="285"/>
        </pc:sldMkLst>
      </pc:sldChg>
      <pc:sldChg chg="del">
        <pc:chgData name="Kathryn Oliver" userId="a0b61479-58e1-46d7-9ef1-e1002f5a60a9" providerId="ADAL" clId="{634B8ADA-76D0-4DCD-9FCE-7C6418E0A874}" dt="2020-03-30T11:22:26.861" v="119" actId="2696"/>
        <pc:sldMkLst>
          <pc:docMk/>
          <pc:sldMk cId="4238414717" sldId="286"/>
        </pc:sldMkLst>
      </pc:sldChg>
      <pc:sldChg chg="del">
        <pc:chgData name="Kathryn Oliver" userId="a0b61479-58e1-46d7-9ef1-e1002f5a60a9" providerId="ADAL" clId="{634B8ADA-76D0-4DCD-9FCE-7C6418E0A874}" dt="2020-03-30T11:22:36.973" v="121" actId="2696"/>
        <pc:sldMkLst>
          <pc:docMk/>
          <pc:sldMk cId="3988207023" sldId="287"/>
        </pc:sldMkLst>
      </pc:sldChg>
      <pc:sldChg chg="del">
        <pc:chgData name="Kathryn Oliver" userId="a0b61479-58e1-46d7-9ef1-e1002f5a60a9" providerId="ADAL" clId="{634B8ADA-76D0-4DCD-9FCE-7C6418E0A874}" dt="2020-03-30T11:22:45.856" v="123" actId="2696"/>
        <pc:sldMkLst>
          <pc:docMk/>
          <pc:sldMk cId="0" sldId="289"/>
        </pc:sldMkLst>
      </pc:sldChg>
      <pc:sldChg chg="del">
        <pc:chgData name="Kathryn Oliver" userId="a0b61479-58e1-46d7-9ef1-e1002f5a60a9" providerId="ADAL" clId="{634B8ADA-76D0-4DCD-9FCE-7C6418E0A874}" dt="2020-03-30T11:22:53.945" v="128" actId="47"/>
        <pc:sldMkLst>
          <pc:docMk/>
          <pc:sldMk cId="2172828222" sldId="290"/>
        </pc:sldMkLst>
      </pc:sldChg>
      <pc:sldChg chg="del">
        <pc:chgData name="Kathryn Oliver" userId="a0b61479-58e1-46d7-9ef1-e1002f5a60a9" providerId="ADAL" clId="{634B8ADA-76D0-4DCD-9FCE-7C6418E0A874}" dt="2020-03-30T11:23:03.154" v="133" actId="47"/>
        <pc:sldMkLst>
          <pc:docMk/>
          <pc:sldMk cId="3367026582" sldId="291"/>
        </pc:sldMkLst>
      </pc:sldChg>
      <pc:sldChg chg="del">
        <pc:chgData name="Kathryn Oliver" userId="a0b61479-58e1-46d7-9ef1-e1002f5a60a9" providerId="ADAL" clId="{634B8ADA-76D0-4DCD-9FCE-7C6418E0A874}" dt="2020-03-30T11:22:53.024" v="127" actId="47"/>
        <pc:sldMkLst>
          <pc:docMk/>
          <pc:sldMk cId="0" sldId="299"/>
        </pc:sldMkLst>
      </pc:sldChg>
      <pc:sldChg chg="del">
        <pc:chgData name="Kathryn Oliver" userId="a0b61479-58e1-46d7-9ef1-e1002f5a60a9" providerId="ADAL" clId="{634B8ADA-76D0-4DCD-9FCE-7C6418E0A874}" dt="2020-03-30T11:22:52.266" v="126" actId="47"/>
        <pc:sldMkLst>
          <pc:docMk/>
          <pc:sldMk cId="0" sldId="319"/>
        </pc:sldMkLst>
      </pc:sldChg>
      <pc:sldChg chg="del">
        <pc:chgData name="Kathryn Oliver" userId="a0b61479-58e1-46d7-9ef1-e1002f5a60a9" providerId="ADAL" clId="{634B8ADA-76D0-4DCD-9FCE-7C6418E0A874}" dt="2020-03-30T11:22:58.527" v="131" actId="47"/>
        <pc:sldMkLst>
          <pc:docMk/>
          <pc:sldMk cId="0" sldId="386"/>
        </pc:sldMkLst>
      </pc:sldChg>
      <pc:sldChg chg="del">
        <pc:chgData name="Kathryn Oliver" userId="a0b61479-58e1-46d7-9ef1-e1002f5a60a9" providerId="ADAL" clId="{634B8ADA-76D0-4DCD-9FCE-7C6418E0A874}" dt="2020-03-30T11:22:55.939" v="129" actId="47"/>
        <pc:sldMkLst>
          <pc:docMk/>
          <pc:sldMk cId="0" sldId="413"/>
        </pc:sldMkLst>
      </pc:sldChg>
      <pc:sldChg chg="del">
        <pc:chgData name="Kathryn Oliver" userId="a0b61479-58e1-46d7-9ef1-e1002f5a60a9" providerId="ADAL" clId="{634B8ADA-76D0-4DCD-9FCE-7C6418E0A874}" dt="2020-03-30T11:22:59.629" v="132" actId="47"/>
        <pc:sldMkLst>
          <pc:docMk/>
          <pc:sldMk cId="0" sldId="418"/>
        </pc:sldMkLst>
      </pc:sldChg>
      <pc:sldChg chg="del">
        <pc:chgData name="Kathryn Oliver" userId="a0b61479-58e1-46d7-9ef1-e1002f5a60a9" providerId="ADAL" clId="{634B8ADA-76D0-4DCD-9FCE-7C6418E0A874}" dt="2020-03-30T11:23:04.687" v="134" actId="47"/>
        <pc:sldMkLst>
          <pc:docMk/>
          <pc:sldMk cId="2932615199" sldId="455"/>
        </pc:sldMkLst>
      </pc:sldChg>
      <pc:sldChg chg="del">
        <pc:chgData name="Kathryn Oliver" userId="a0b61479-58e1-46d7-9ef1-e1002f5a60a9" providerId="ADAL" clId="{634B8ADA-76D0-4DCD-9FCE-7C6418E0A874}" dt="2020-03-30T11:23:08.650" v="135" actId="47"/>
        <pc:sldMkLst>
          <pc:docMk/>
          <pc:sldMk cId="2903766518" sldId="463"/>
        </pc:sldMkLst>
      </pc:sldChg>
      <pc:sldChg chg="del">
        <pc:chgData name="Kathryn Oliver" userId="a0b61479-58e1-46d7-9ef1-e1002f5a60a9" providerId="ADAL" clId="{634B8ADA-76D0-4DCD-9FCE-7C6418E0A874}" dt="2020-03-30T11:22:56.924" v="130" actId="47"/>
        <pc:sldMkLst>
          <pc:docMk/>
          <pc:sldMk cId="290978231" sldId="464"/>
        </pc:sldMkLst>
      </pc:sldChg>
      <pc:sldChg chg="modSp mod modNotesTx">
        <pc:chgData name="Kathryn Oliver" userId="a0b61479-58e1-46d7-9ef1-e1002f5a60a9" providerId="ADAL" clId="{634B8ADA-76D0-4DCD-9FCE-7C6418E0A874}" dt="2020-03-30T11:38:37.704" v="955" actId="20577"/>
        <pc:sldMkLst>
          <pc:docMk/>
          <pc:sldMk cId="3166633716" sldId="465"/>
        </pc:sldMkLst>
        <pc:spChg chg="mod">
          <ac:chgData name="Kathryn Oliver" userId="a0b61479-58e1-46d7-9ef1-e1002f5a60a9" providerId="ADAL" clId="{634B8ADA-76D0-4DCD-9FCE-7C6418E0A874}" dt="2020-03-30T11:16:35.222" v="70" actId="1076"/>
          <ac:spMkLst>
            <pc:docMk/>
            <pc:sldMk cId="3166633716" sldId="465"/>
            <ac:spMk id="2" creationId="{0721DB8C-3794-4CEB-B2E6-7CE9C3B13A48}"/>
          </ac:spMkLst>
        </pc:spChg>
        <pc:picChg chg="mod">
          <ac:chgData name="Kathryn Oliver" userId="a0b61479-58e1-46d7-9ef1-e1002f5a60a9" providerId="ADAL" clId="{634B8ADA-76D0-4DCD-9FCE-7C6418E0A874}" dt="2020-03-30T11:16:16.190" v="69" actId="1076"/>
          <ac:picMkLst>
            <pc:docMk/>
            <pc:sldMk cId="3166633716" sldId="465"/>
            <ac:picMk id="9" creationId="{7D9BB4A7-CAD8-4F37-B282-CE7BA8863076}"/>
          </ac:picMkLst>
        </pc:picChg>
      </pc:sldChg>
      <pc:sldChg chg="modSp mod">
        <pc:chgData name="Kathryn Oliver" userId="a0b61479-58e1-46d7-9ef1-e1002f5a60a9" providerId="ADAL" clId="{634B8ADA-76D0-4DCD-9FCE-7C6418E0A874}" dt="2020-03-30T11:28:08.523" v="206" actId="20577"/>
        <pc:sldMkLst>
          <pc:docMk/>
          <pc:sldMk cId="4008125191" sldId="1533"/>
        </pc:sldMkLst>
        <pc:spChg chg="mod">
          <ac:chgData name="Kathryn Oliver" userId="a0b61479-58e1-46d7-9ef1-e1002f5a60a9" providerId="ADAL" clId="{634B8ADA-76D0-4DCD-9FCE-7C6418E0A874}" dt="2020-03-30T11:28:08.523" v="206" actId="20577"/>
          <ac:spMkLst>
            <pc:docMk/>
            <pc:sldMk cId="4008125191" sldId="1533"/>
            <ac:spMk id="2" creationId="{5132AC64-74E0-497D-9479-2B3677CC7999}"/>
          </ac:spMkLst>
        </pc:spChg>
      </pc:sldChg>
    </pc:docChg>
  </pc:docChgLst>
  <pc:docChgLst>
    <pc:chgData name="Kathryn Oliver" userId="a0b61479-58e1-46d7-9ef1-e1002f5a60a9" providerId="ADAL" clId="{384A4BE6-04E0-4A88-94D7-A23E43248D39}"/>
    <pc:docChg chg="undo custSel mod modSld">
      <pc:chgData name="Kathryn Oliver" userId="a0b61479-58e1-46d7-9ef1-e1002f5a60a9" providerId="ADAL" clId="{384A4BE6-04E0-4A88-94D7-A23E43248D39}" dt="2020-05-01T18:53:56.243" v="89" actId="255"/>
      <pc:docMkLst>
        <pc:docMk/>
      </pc:docMkLst>
      <pc:sldChg chg="addSp delSp modSp mod delCm">
        <pc:chgData name="Kathryn Oliver" userId="a0b61479-58e1-46d7-9ef1-e1002f5a60a9" providerId="ADAL" clId="{384A4BE6-04E0-4A88-94D7-A23E43248D39}" dt="2020-05-01T18:47:35.521" v="70" actId="14100"/>
        <pc:sldMkLst>
          <pc:docMk/>
          <pc:sldMk cId="1232798973" sldId="257"/>
        </pc:sldMkLst>
        <pc:spChg chg="mod">
          <ac:chgData name="Kathryn Oliver" userId="a0b61479-58e1-46d7-9ef1-e1002f5a60a9" providerId="ADAL" clId="{384A4BE6-04E0-4A88-94D7-A23E43248D39}" dt="2020-05-01T18:47:18.897" v="68" actId="1076"/>
          <ac:spMkLst>
            <pc:docMk/>
            <pc:sldMk cId="1232798973" sldId="257"/>
            <ac:spMk id="2" creationId="{E0AD3400-8DCD-487E-8D0D-E99AD1BEFC49}"/>
          </ac:spMkLst>
        </pc:spChg>
        <pc:spChg chg="mod">
          <ac:chgData name="Kathryn Oliver" userId="a0b61479-58e1-46d7-9ef1-e1002f5a60a9" providerId="ADAL" clId="{384A4BE6-04E0-4A88-94D7-A23E43248D39}" dt="2020-05-01T18:47:35.521" v="70" actId="14100"/>
          <ac:spMkLst>
            <pc:docMk/>
            <pc:sldMk cId="1232798973" sldId="257"/>
            <ac:spMk id="3" creationId="{2CC7CF2B-4190-4A3F-BB49-00DB0FB2818C}"/>
          </ac:spMkLst>
        </pc:spChg>
        <pc:spChg chg="del">
          <ac:chgData name="Kathryn Oliver" userId="a0b61479-58e1-46d7-9ef1-e1002f5a60a9" providerId="ADAL" clId="{384A4BE6-04E0-4A88-94D7-A23E43248D39}" dt="2020-05-01T18:46:39.438" v="64" actId="26606"/>
          <ac:spMkLst>
            <pc:docMk/>
            <pc:sldMk cId="1232798973" sldId="257"/>
            <ac:spMk id="18" creationId="{A5CF2FC8-D184-4B10-83A5-61FC2148BE2B}"/>
          </ac:spMkLst>
        </pc:spChg>
        <pc:spChg chg="add">
          <ac:chgData name="Kathryn Oliver" userId="a0b61479-58e1-46d7-9ef1-e1002f5a60a9" providerId="ADAL" clId="{384A4BE6-04E0-4A88-94D7-A23E43248D39}" dt="2020-05-01T18:46:39.438" v="64" actId="26606"/>
          <ac:spMkLst>
            <pc:docMk/>
            <pc:sldMk cId="1232798973" sldId="257"/>
            <ac:spMk id="23" creationId="{696A55C8-89F1-439D-863D-E208C0AC880F}"/>
          </ac:spMkLst>
        </pc:spChg>
        <pc:spChg chg="add">
          <ac:chgData name="Kathryn Oliver" userId="a0b61479-58e1-46d7-9ef1-e1002f5a60a9" providerId="ADAL" clId="{384A4BE6-04E0-4A88-94D7-A23E43248D39}" dt="2020-05-01T18:46:39.438" v="64" actId="26606"/>
          <ac:spMkLst>
            <pc:docMk/>
            <pc:sldMk cId="1232798973" sldId="257"/>
            <ac:spMk id="25" creationId="{E4A1FD7E-EAEC-40B9-B75B-432F9DA75BA8}"/>
          </ac:spMkLst>
        </pc:spChg>
        <pc:spChg chg="add">
          <ac:chgData name="Kathryn Oliver" userId="a0b61479-58e1-46d7-9ef1-e1002f5a60a9" providerId="ADAL" clId="{384A4BE6-04E0-4A88-94D7-A23E43248D39}" dt="2020-05-01T18:46:39.438" v="64" actId="26606"/>
          <ac:spMkLst>
            <pc:docMk/>
            <pc:sldMk cId="1232798973" sldId="257"/>
            <ac:spMk id="27" creationId="{AC88629E-396B-4C99-B284-F30AABDF2E1D}"/>
          </ac:spMkLst>
        </pc:spChg>
        <pc:picChg chg="mod ord">
          <ac:chgData name="Kathryn Oliver" userId="a0b61479-58e1-46d7-9ef1-e1002f5a60a9" providerId="ADAL" clId="{384A4BE6-04E0-4A88-94D7-A23E43248D39}" dt="2020-05-01T18:46:39.438" v="64" actId="26606"/>
          <ac:picMkLst>
            <pc:docMk/>
            <pc:sldMk cId="1232798973" sldId="257"/>
            <ac:picMk id="4" creationId="{8664C322-36B9-4E94-B186-3AE7166A1A96}"/>
          </ac:picMkLst>
        </pc:picChg>
      </pc:sldChg>
      <pc:sldChg chg="addSp delSp modSp mod modNotesTx">
        <pc:chgData name="Kathryn Oliver" userId="a0b61479-58e1-46d7-9ef1-e1002f5a60a9" providerId="ADAL" clId="{384A4BE6-04E0-4A88-94D7-A23E43248D39}" dt="2020-04-21T17:03:20.630" v="33" actId="33524"/>
        <pc:sldMkLst>
          <pc:docMk/>
          <pc:sldMk cId="2200623832" sldId="258"/>
        </pc:sldMkLst>
        <pc:spChg chg="mod">
          <ac:chgData name="Kathryn Oliver" userId="a0b61479-58e1-46d7-9ef1-e1002f5a60a9" providerId="ADAL" clId="{384A4BE6-04E0-4A88-94D7-A23E43248D39}" dt="2020-04-21T17:02:21.793" v="30" actId="26606"/>
          <ac:spMkLst>
            <pc:docMk/>
            <pc:sldMk cId="2200623832" sldId="258"/>
            <ac:spMk id="2" creationId="{BE13F7DD-C180-4731-BAA9-EB60743315FB}"/>
          </ac:spMkLst>
        </pc:spChg>
        <pc:spChg chg="mod ord">
          <ac:chgData name="Kathryn Oliver" userId="a0b61479-58e1-46d7-9ef1-e1002f5a60a9" providerId="ADAL" clId="{384A4BE6-04E0-4A88-94D7-A23E43248D39}" dt="2020-04-21T17:03:20.630" v="33" actId="33524"/>
          <ac:spMkLst>
            <pc:docMk/>
            <pc:sldMk cId="2200623832" sldId="258"/>
            <ac:spMk id="3" creationId="{F7145B10-4DCB-4406-8F66-F1AA983D9CDC}"/>
          </ac:spMkLst>
        </pc:spChg>
        <pc:spChg chg="add del">
          <ac:chgData name="Kathryn Oliver" userId="a0b61479-58e1-46d7-9ef1-e1002f5a60a9" providerId="ADAL" clId="{384A4BE6-04E0-4A88-94D7-A23E43248D39}" dt="2020-04-21T17:01:07.940" v="22" actId="26606"/>
          <ac:spMkLst>
            <pc:docMk/>
            <pc:sldMk cId="2200623832" sldId="258"/>
            <ac:spMk id="7" creationId="{DCCCDCCF-DDE7-4FF9-BA8E-DFD3AC93A6C7}"/>
          </ac:spMkLst>
        </pc:spChg>
        <pc:spChg chg="add del">
          <ac:chgData name="Kathryn Oliver" userId="a0b61479-58e1-46d7-9ef1-e1002f5a60a9" providerId="ADAL" clId="{384A4BE6-04E0-4A88-94D7-A23E43248D39}" dt="2020-04-21T17:01:07.940" v="22" actId="26606"/>
          <ac:spMkLst>
            <pc:docMk/>
            <pc:sldMk cId="2200623832" sldId="258"/>
            <ac:spMk id="8" creationId="{C2352FE0-ACFA-479E-A574-CED1C035D3F5}"/>
          </ac:spMkLst>
        </pc:spChg>
        <pc:spChg chg="add del">
          <ac:chgData name="Kathryn Oliver" userId="a0b61479-58e1-46d7-9ef1-e1002f5a60a9" providerId="ADAL" clId="{384A4BE6-04E0-4A88-94D7-A23E43248D39}" dt="2020-04-21T17:01:07.940" v="22" actId="26606"/>
          <ac:spMkLst>
            <pc:docMk/>
            <pc:sldMk cId="2200623832" sldId="258"/>
            <ac:spMk id="9" creationId="{401F5979-1992-492E-ABBD-62EBC1016CB4}"/>
          </ac:spMkLst>
        </pc:spChg>
        <pc:spChg chg="add del">
          <ac:chgData name="Kathryn Oliver" userId="a0b61479-58e1-46d7-9ef1-e1002f5a60a9" providerId="ADAL" clId="{384A4BE6-04E0-4A88-94D7-A23E43248D39}" dt="2020-04-21T17:00:28.685" v="16" actId="26606"/>
          <ac:spMkLst>
            <pc:docMk/>
            <pc:sldMk cId="2200623832" sldId="258"/>
            <ac:spMk id="10" creationId="{EE9F5D7F-1BBC-4096-ADA7-AA9C9E4D2868}"/>
          </ac:spMkLst>
        </pc:spChg>
        <pc:spChg chg="add del">
          <ac:chgData name="Kathryn Oliver" userId="a0b61479-58e1-46d7-9ef1-e1002f5a60a9" providerId="ADAL" clId="{384A4BE6-04E0-4A88-94D7-A23E43248D39}" dt="2020-04-21T17:01:07.940" v="22" actId="26606"/>
          <ac:spMkLst>
            <pc:docMk/>
            <pc:sldMk cId="2200623832" sldId="258"/>
            <ac:spMk id="11" creationId="{377CB93F-A0E2-4BBE-B2FC-E93932C7ECEE}"/>
          </ac:spMkLst>
        </pc:spChg>
        <pc:spChg chg="add del">
          <ac:chgData name="Kathryn Oliver" userId="a0b61479-58e1-46d7-9ef1-e1002f5a60a9" providerId="ADAL" clId="{384A4BE6-04E0-4A88-94D7-A23E43248D39}" dt="2020-04-21T17:00:28.685" v="16" actId="26606"/>
          <ac:spMkLst>
            <pc:docMk/>
            <pc:sldMk cId="2200623832" sldId="258"/>
            <ac:spMk id="12" creationId="{06D370DD-716B-4528-B475-331F84CEA5A1}"/>
          </ac:spMkLst>
        </pc:spChg>
        <pc:spChg chg="add del">
          <ac:chgData name="Kathryn Oliver" userId="a0b61479-58e1-46d7-9ef1-e1002f5a60a9" providerId="ADAL" clId="{384A4BE6-04E0-4A88-94D7-A23E43248D39}" dt="2020-04-21T17:01:31.508" v="24" actId="26606"/>
          <ac:spMkLst>
            <pc:docMk/>
            <pc:sldMk cId="2200623832" sldId="258"/>
            <ac:spMk id="13" creationId="{886D4068-D045-48B0-9A00-198F2FE4B57C}"/>
          </ac:spMkLst>
        </pc:spChg>
        <pc:spChg chg="add del">
          <ac:chgData name="Kathryn Oliver" userId="a0b61479-58e1-46d7-9ef1-e1002f5a60a9" providerId="ADAL" clId="{384A4BE6-04E0-4A88-94D7-A23E43248D39}" dt="2020-04-21T17:00:28.685" v="16" actId="26606"/>
          <ac:spMkLst>
            <pc:docMk/>
            <pc:sldMk cId="2200623832" sldId="258"/>
            <ac:spMk id="14" creationId="{E79D076F-656A-4CD9-83AD-AF8F4B28CA49}"/>
          </ac:spMkLst>
        </pc:spChg>
        <pc:spChg chg="add del">
          <ac:chgData name="Kathryn Oliver" userId="a0b61479-58e1-46d7-9ef1-e1002f5a60a9" providerId="ADAL" clId="{384A4BE6-04E0-4A88-94D7-A23E43248D39}" dt="2020-04-21T17:01:31.508" v="24" actId="26606"/>
          <ac:spMkLst>
            <pc:docMk/>
            <pc:sldMk cId="2200623832" sldId="258"/>
            <ac:spMk id="15" creationId="{12664C4B-AAE2-4AA0-8918-134E8086F37E}"/>
          </ac:spMkLst>
        </pc:spChg>
        <pc:spChg chg="add del">
          <ac:chgData name="Kathryn Oliver" userId="a0b61479-58e1-46d7-9ef1-e1002f5a60a9" providerId="ADAL" clId="{384A4BE6-04E0-4A88-94D7-A23E43248D39}" dt="2020-04-21T17:00:42.608" v="18" actId="26606"/>
          <ac:spMkLst>
            <pc:docMk/>
            <pc:sldMk cId="2200623832" sldId="258"/>
            <ac:spMk id="16" creationId="{EE9F5D7F-1BBC-4096-ADA7-AA9C9E4D2868}"/>
          </ac:spMkLst>
        </pc:spChg>
        <pc:spChg chg="del">
          <ac:chgData name="Kathryn Oliver" userId="a0b61479-58e1-46d7-9ef1-e1002f5a60a9" providerId="ADAL" clId="{384A4BE6-04E0-4A88-94D7-A23E43248D39}" dt="2020-04-21T16:59:29.498" v="9" actId="26606"/>
          <ac:spMkLst>
            <pc:docMk/>
            <pc:sldMk cId="2200623832" sldId="258"/>
            <ac:spMk id="17" creationId="{06D370DD-716B-4528-B475-331F84CEA5A1}"/>
          </ac:spMkLst>
        </pc:spChg>
        <pc:spChg chg="del">
          <ac:chgData name="Kathryn Oliver" userId="a0b61479-58e1-46d7-9ef1-e1002f5a60a9" providerId="ADAL" clId="{384A4BE6-04E0-4A88-94D7-A23E43248D39}" dt="2020-04-21T16:59:29.498" v="9" actId="26606"/>
          <ac:spMkLst>
            <pc:docMk/>
            <pc:sldMk cId="2200623832" sldId="258"/>
            <ac:spMk id="18" creationId="{EE9F5D7F-1BBC-4096-ADA7-AA9C9E4D2868}"/>
          </ac:spMkLst>
        </pc:spChg>
        <pc:spChg chg="del">
          <ac:chgData name="Kathryn Oliver" userId="a0b61479-58e1-46d7-9ef1-e1002f5a60a9" providerId="ADAL" clId="{384A4BE6-04E0-4A88-94D7-A23E43248D39}" dt="2020-04-21T16:59:29.498" v="9" actId="26606"/>
          <ac:spMkLst>
            <pc:docMk/>
            <pc:sldMk cId="2200623832" sldId="258"/>
            <ac:spMk id="19" creationId="{E79D076F-656A-4CD9-83AD-AF8F4B28CA49}"/>
          </ac:spMkLst>
        </pc:spChg>
        <pc:spChg chg="add del">
          <ac:chgData name="Kathryn Oliver" userId="a0b61479-58e1-46d7-9ef1-e1002f5a60a9" providerId="ADAL" clId="{384A4BE6-04E0-4A88-94D7-A23E43248D39}" dt="2020-04-21T17:00:42.608" v="18" actId="26606"/>
          <ac:spMkLst>
            <pc:docMk/>
            <pc:sldMk cId="2200623832" sldId="258"/>
            <ac:spMk id="20" creationId="{06D370DD-716B-4528-B475-331F84CEA5A1}"/>
          </ac:spMkLst>
        </pc:spChg>
        <pc:spChg chg="add del">
          <ac:chgData name="Kathryn Oliver" userId="a0b61479-58e1-46d7-9ef1-e1002f5a60a9" providerId="ADAL" clId="{384A4BE6-04E0-4A88-94D7-A23E43248D39}" dt="2020-04-21T17:00:42.608" v="18" actId="26606"/>
          <ac:spMkLst>
            <pc:docMk/>
            <pc:sldMk cId="2200623832" sldId="258"/>
            <ac:spMk id="21" creationId="{E79D076F-656A-4CD9-83AD-AF8F4B28CA49}"/>
          </ac:spMkLst>
        </pc:spChg>
        <pc:spChg chg="add del">
          <ac:chgData name="Kathryn Oliver" userId="a0b61479-58e1-46d7-9ef1-e1002f5a60a9" providerId="ADAL" clId="{384A4BE6-04E0-4A88-94D7-A23E43248D39}" dt="2020-04-21T17:01:31.508" v="24" actId="26606"/>
          <ac:spMkLst>
            <pc:docMk/>
            <pc:sldMk cId="2200623832" sldId="258"/>
            <ac:spMk id="22" creationId="{616F9FD8-4CFE-4C77-8F29-5D801C57E2AB}"/>
          </ac:spMkLst>
        </pc:spChg>
        <pc:spChg chg="add del">
          <ac:chgData name="Kathryn Oliver" userId="a0b61479-58e1-46d7-9ef1-e1002f5a60a9" providerId="ADAL" clId="{384A4BE6-04E0-4A88-94D7-A23E43248D39}" dt="2020-04-21T17:02:21.793" v="30" actId="26606"/>
          <ac:spMkLst>
            <pc:docMk/>
            <pc:sldMk cId="2200623832" sldId="258"/>
            <ac:spMk id="24" creationId="{696A55C8-89F1-439D-863D-E208C0AC880F}"/>
          </ac:spMkLst>
        </pc:spChg>
        <pc:spChg chg="add del">
          <ac:chgData name="Kathryn Oliver" userId="a0b61479-58e1-46d7-9ef1-e1002f5a60a9" providerId="ADAL" clId="{384A4BE6-04E0-4A88-94D7-A23E43248D39}" dt="2020-04-21T17:02:21.793" v="30" actId="26606"/>
          <ac:spMkLst>
            <pc:docMk/>
            <pc:sldMk cId="2200623832" sldId="258"/>
            <ac:spMk id="25" creationId="{E4A1FD7E-EAEC-40B9-B75B-432F9DA75BA8}"/>
          </ac:spMkLst>
        </pc:spChg>
        <pc:spChg chg="add del">
          <ac:chgData name="Kathryn Oliver" userId="a0b61479-58e1-46d7-9ef1-e1002f5a60a9" providerId="ADAL" clId="{384A4BE6-04E0-4A88-94D7-A23E43248D39}" dt="2020-04-21T17:02:21.793" v="30" actId="26606"/>
          <ac:spMkLst>
            <pc:docMk/>
            <pc:sldMk cId="2200623832" sldId="258"/>
            <ac:spMk id="26" creationId="{AC88629E-396B-4C99-B284-F30AABDF2E1D}"/>
          </ac:spMkLst>
        </pc:spChg>
        <pc:spChg chg="add">
          <ac:chgData name="Kathryn Oliver" userId="a0b61479-58e1-46d7-9ef1-e1002f5a60a9" providerId="ADAL" clId="{384A4BE6-04E0-4A88-94D7-A23E43248D39}" dt="2020-04-21T17:02:21.793" v="30" actId="26606"/>
          <ac:spMkLst>
            <pc:docMk/>
            <pc:sldMk cId="2200623832" sldId="258"/>
            <ac:spMk id="31" creationId="{DCCCDCCF-DDE7-4FF9-BA8E-DFD3AC93A6C7}"/>
          </ac:spMkLst>
        </pc:spChg>
        <pc:spChg chg="add">
          <ac:chgData name="Kathryn Oliver" userId="a0b61479-58e1-46d7-9ef1-e1002f5a60a9" providerId="ADAL" clId="{384A4BE6-04E0-4A88-94D7-A23E43248D39}" dt="2020-04-21T17:02:21.793" v="30" actId="26606"/>
          <ac:spMkLst>
            <pc:docMk/>
            <pc:sldMk cId="2200623832" sldId="258"/>
            <ac:spMk id="33" creationId="{C2352FE0-ACFA-479E-A574-CED1C035D3F5}"/>
          </ac:spMkLst>
        </pc:spChg>
        <pc:spChg chg="add">
          <ac:chgData name="Kathryn Oliver" userId="a0b61479-58e1-46d7-9ef1-e1002f5a60a9" providerId="ADAL" clId="{384A4BE6-04E0-4A88-94D7-A23E43248D39}" dt="2020-04-21T17:02:21.793" v="30" actId="26606"/>
          <ac:spMkLst>
            <pc:docMk/>
            <pc:sldMk cId="2200623832" sldId="258"/>
            <ac:spMk id="35" creationId="{401F5979-1992-492E-ABBD-62EBC1016CB4}"/>
          </ac:spMkLst>
        </pc:spChg>
        <pc:spChg chg="add">
          <ac:chgData name="Kathryn Oliver" userId="a0b61479-58e1-46d7-9ef1-e1002f5a60a9" providerId="ADAL" clId="{384A4BE6-04E0-4A88-94D7-A23E43248D39}" dt="2020-04-21T17:02:21.793" v="30" actId="26606"/>
          <ac:spMkLst>
            <pc:docMk/>
            <pc:sldMk cId="2200623832" sldId="258"/>
            <ac:spMk id="37" creationId="{377CB93F-A0E2-4BBE-B2FC-E93932C7ECEE}"/>
          </ac:spMkLst>
        </pc:spChg>
        <pc:picChg chg="mod ord">
          <ac:chgData name="Kathryn Oliver" userId="a0b61479-58e1-46d7-9ef1-e1002f5a60a9" providerId="ADAL" clId="{384A4BE6-04E0-4A88-94D7-A23E43248D39}" dt="2020-04-21T17:03:09.508" v="32" actId="27614"/>
          <ac:picMkLst>
            <pc:docMk/>
            <pc:sldMk cId="2200623832" sldId="258"/>
            <ac:picMk id="5" creationId="{DC9522A2-2D9F-4DE5-9042-2B918C8AEC07}"/>
          </ac:picMkLst>
        </pc:picChg>
      </pc:sldChg>
      <pc:sldChg chg="addSp delSp modSp mod">
        <pc:chgData name="Kathryn Oliver" userId="a0b61479-58e1-46d7-9ef1-e1002f5a60a9" providerId="ADAL" clId="{384A4BE6-04E0-4A88-94D7-A23E43248D39}" dt="2020-05-01T18:53:20.739" v="88" actId="1076"/>
        <pc:sldMkLst>
          <pc:docMk/>
          <pc:sldMk cId="1189079469" sldId="270"/>
        </pc:sldMkLst>
        <pc:spChg chg="mod">
          <ac:chgData name="Kathryn Oliver" userId="a0b61479-58e1-46d7-9ef1-e1002f5a60a9" providerId="ADAL" clId="{384A4BE6-04E0-4A88-94D7-A23E43248D39}" dt="2020-05-01T18:52:56.737" v="85" actId="26606"/>
          <ac:spMkLst>
            <pc:docMk/>
            <pc:sldMk cId="1189079469" sldId="270"/>
            <ac:spMk id="2" creationId="{E0A86D4E-BCFD-41C1-AACA-2B0D5D5007E2}"/>
          </ac:spMkLst>
        </pc:spChg>
        <pc:spChg chg="mod">
          <ac:chgData name="Kathryn Oliver" userId="a0b61479-58e1-46d7-9ef1-e1002f5a60a9" providerId="ADAL" clId="{384A4BE6-04E0-4A88-94D7-A23E43248D39}" dt="2020-05-01T18:53:19.255" v="87" actId="255"/>
          <ac:spMkLst>
            <pc:docMk/>
            <pc:sldMk cId="1189079469" sldId="270"/>
            <ac:spMk id="3" creationId="{882778B2-4726-4763-82D3-9F67BCE8D2F2}"/>
          </ac:spMkLst>
        </pc:spChg>
        <pc:spChg chg="add del">
          <ac:chgData name="Kathryn Oliver" userId="a0b61479-58e1-46d7-9ef1-e1002f5a60a9" providerId="ADAL" clId="{384A4BE6-04E0-4A88-94D7-A23E43248D39}" dt="2020-05-01T18:52:56.737" v="85" actId="26606"/>
          <ac:spMkLst>
            <pc:docMk/>
            <pc:sldMk cId="1189079469" sldId="270"/>
            <ac:spMk id="18" creationId="{C2352FE0-ACFA-479E-A574-CED1C035D3F5}"/>
          </ac:spMkLst>
        </pc:spChg>
        <pc:spChg chg="add del">
          <ac:chgData name="Kathryn Oliver" userId="a0b61479-58e1-46d7-9ef1-e1002f5a60a9" providerId="ADAL" clId="{384A4BE6-04E0-4A88-94D7-A23E43248D39}" dt="2020-05-01T18:52:56.737" v="85" actId="26606"/>
          <ac:spMkLst>
            <pc:docMk/>
            <pc:sldMk cId="1189079469" sldId="270"/>
            <ac:spMk id="19" creationId="{DCCCDCCF-DDE7-4FF9-BA8E-DFD3AC93A6C7}"/>
          </ac:spMkLst>
        </pc:spChg>
        <pc:spChg chg="add del">
          <ac:chgData name="Kathryn Oliver" userId="a0b61479-58e1-46d7-9ef1-e1002f5a60a9" providerId="ADAL" clId="{384A4BE6-04E0-4A88-94D7-A23E43248D39}" dt="2020-05-01T18:52:56.737" v="85" actId="26606"/>
          <ac:spMkLst>
            <pc:docMk/>
            <pc:sldMk cId="1189079469" sldId="270"/>
            <ac:spMk id="20" creationId="{401F5979-1992-492E-ABBD-62EBC1016CB4}"/>
          </ac:spMkLst>
        </pc:spChg>
        <pc:spChg chg="add del">
          <ac:chgData name="Kathryn Oliver" userId="a0b61479-58e1-46d7-9ef1-e1002f5a60a9" providerId="ADAL" clId="{384A4BE6-04E0-4A88-94D7-A23E43248D39}" dt="2020-05-01T18:52:56.737" v="85" actId="26606"/>
          <ac:spMkLst>
            <pc:docMk/>
            <pc:sldMk cId="1189079469" sldId="270"/>
            <ac:spMk id="22" creationId="{377CB93F-A0E2-4BBE-B2FC-E93932C7ECEE}"/>
          </ac:spMkLst>
        </pc:spChg>
        <pc:spChg chg="add del">
          <ac:chgData name="Kathryn Oliver" userId="a0b61479-58e1-46d7-9ef1-e1002f5a60a9" providerId="ADAL" clId="{384A4BE6-04E0-4A88-94D7-A23E43248D39}" dt="2020-05-01T18:52:56.722" v="84" actId="26606"/>
          <ac:spMkLst>
            <pc:docMk/>
            <pc:sldMk cId="1189079469" sldId="270"/>
            <ac:spMk id="27" creationId="{5A133C1E-CB83-47F3-8F35-94C2A7C58EE2}"/>
          </ac:spMkLst>
        </pc:spChg>
        <pc:spChg chg="add del">
          <ac:chgData name="Kathryn Oliver" userId="a0b61479-58e1-46d7-9ef1-e1002f5a60a9" providerId="ADAL" clId="{384A4BE6-04E0-4A88-94D7-A23E43248D39}" dt="2020-05-01T18:52:56.722" v="84" actId="26606"/>
          <ac:spMkLst>
            <pc:docMk/>
            <pc:sldMk cId="1189079469" sldId="270"/>
            <ac:spMk id="29" creationId="{289E943A-225D-44B1-B345-D7FDBA43C1CE}"/>
          </ac:spMkLst>
        </pc:spChg>
        <pc:spChg chg="add">
          <ac:chgData name="Kathryn Oliver" userId="a0b61479-58e1-46d7-9ef1-e1002f5a60a9" providerId="ADAL" clId="{384A4BE6-04E0-4A88-94D7-A23E43248D39}" dt="2020-05-01T18:52:56.737" v="85" actId="26606"/>
          <ac:spMkLst>
            <pc:docMk/>
            <pc:sldMk cId="1189079469" sldId="270"/>
            <ac:spMk id="31" creationId="{AC88629E-396B-4C99-B284-F30AABDF2E1D}"/>
          </ac:spMkLst>
        </pc:spChg>
        <pc:spChg chg="add">
          <ac:chgData name="Kathryn Oliver" userId="a0b61479-58e1-46d7-9ef1-e1002f5a60a9" providerId="ADAL" clId="{384A4BE6-04E0-4A88-94D7-A23E43248D39}" dt="2020-05-01T18:52:56.737" v="85" actId="26606"/>
          <ac:spMkLst>
            <pc:docMk/>
            <pc:sldMk cId="1189079469" sldId="270"/>
            <ac:spMk id="32" creationId="{696A55C8-89F1-439D-863D-E208C0AC880F}"/>
          </ac:spMkLst>
        </pc:spChg>
        <pc:spChg chg="add">
          <ac:chgData name="Kathryn Oliver" userId="a0b61479-58e1-46d7-9ef1-e1002f5a60a9" providerId="ADAL" clId="{384A4BE6-04E0-4A88-94D7-A23E43248D39}" dt="2020-05-01T18:52:56.737" v="85" actId="26606"/>
          <ac:spMkLst>
            <pc:docMk/>
            <pc:sldMk cId="1189079469" sldId="270"/>
            <ac:spMk id="33" creationId="{E4A1FD7E-EAEC-40B9-B75B-432F9DA75BA8}"/>
          </ac:spMkLst>
        </pc:spChg>
        <pc:picChg chg="mod">
          <ac:chgData name="Kathryn Oliver" userId="a0b61479-58e1-46d7-9ef1-e1002f5a60a9" providerId="ADAL" clId="{384A4BE6-04E0-4A88-94D7-A23E43248D39}" dt="2020-05-01T18:53:20.739" v="88" actId="1076"/>
          <ac:picMkLst>
            <pc:docMk/>
            <pc:sldMk cId="1189079469" sldId="270"/>
            <ac:picMk id="4" creationId="{111027C4-F794-498F-9EDE-3A4106AB5086}"/>
          </ac:picMkLst>
        </pc:picChg>
      </pc:sldChg>
      <pc:sldChg chg="modSp mod">
        <pc:chgData name="Kathryn Oliver" userId="a0b61479-58e1-46d7-9ef1-e1002f5a60a9" providerId="ADAL" clId="{384A4BE6-04E0-4A88-94D7-A23E43248D39}" dt="2020-05-01T18:51:17.825" v="80" actId="14100"/>
        <pc:sldMkLst>
          <pc:docMk/>
          <pc:sldMk cId="1544856774" sldId="274"/>
        </pc:sldMkLst>
        <pc:spChg chg="mod">
          <ac:chgData name="Kathryn Oliver" userId="a0b61479-58e1-46d7-9ef1-e1002f5a60a9" providerId="ADAL" clId="{384A4BE6-04E0-4A88-94D7-A23E43248D39}" dt="2020-05-01T18:51:17.825" v="80" actId="14100"/>
          <ac:spMkLst>
            <pc:docMk/>
            <pc:sldMk cId="1544856774" sldId="274"/>
            <ac:spMk id="3" creationId="{9129695B-CB6C-4534-9D62-0C18E14175D6}"/>
          </ac:spMkLst>
        </pc:spChg>
      </pc:sldChg>
      <pc:sldChg chg="modSp mod">
        <pc:chgData name="Kathryn Oliver" userId="a0b61479-58e1-46d7-9ef1-e1002f5a60a9" providerId="ADAL" clId="{384A4BE6-04E0-4A88-94D7-A23E43248D39}" dt="2020-05-01T18:49:30.770" v="71" actId="1440"/>
        <pc:sldMkLst>
          <pc:docMk/>
          <pc:sldMk cId="1155460989" sldId="275"/>
        </pc:sldMkLst>
        <pc:picChg chg="mod">
          <ac:chgData name="Kathryn Oliver" userId="a0b61479-58e1-46d7-9ef1-e1002f5a60a9" providerId="ADAL" clId="{384A4BE6-04E0-4A88-94D7-A23E43248D39}" dt="2020-05-01T18:49:30.770" v="71" actId="1440"/>
          <ac:picMkLst>
            <pc:docMk/>
            <pc:sldMk cId="1155460989" sldId="275"/>
            <ac:picMk id="4" creationId="{CB430BA8-B943-4438-B682-290EF62E9614}"/>
          </ac:picMkLst>
        </pc:picChg>
      </pc:sldChg>
      <pc:sldChg chg="modSp mod">
        <pc:chgData name="Kathryn Oliver" userId="a0b61479-58e1-46d7-9ef1-e1002f5a60a9" providerId="ADAL" clId="{384A4BE6-04E0-4A88-94D7-A23E43248D39}" dt="2020-05-01T18:53:56.243" v="89" actId="255"/>
        <pc:sldMkLst>
          <pc:docMk/>
          <pc:sldMk cId="1371535330" sldId="280"/>
        </pc:sldMkLst>
        <pc:spChg chg="mod">
          <ac:chgData name="Kathryn Oliver" userId="a0b61479-58e1-46d7-9ef1-e1002f5a60a9" providerId="ADAL" clId="{384A4BE6-04E0-4A88-94D7-A23E43248D39}" dt="2020-05-01T18:53:56.243" v="89" actId="255"/>
          <ac:spMkLst>
            <pc:docMk/>
            <pc:sldMk cId="1371535330" sldId="280"/>
            <ac:spMk id="5" creationId="{12788F29-ADF0-4A03-ADA6-267AF16CEEDA}"/>
          </ac:spMkLst>
        </pc:spChg>
      </pc:sldChg>
      <pc:sldChg chg="modNotesTx">
        <pc:chgData name="Kathryn Oliver" userId="a0b61479-58e1-46d7-9ef1-e1002f5a60a9" providerId="ADAL" clId="{384A4BE6-04E0-4A88-94D7-A23E43248D39}" dt="2020-05-01T18:45:41.901" v="63" actId="33524"/>
        <pc:sldMkLst>
          <pc:docMk/>
          <pc:sldMk cId="3166633716" sldId="465"/>
        </pc:sldMkLst>
      </pc:sldChg>
    </pc:docChg>
  </pc:docChgLst>
  <pc:docChgLst>
    <pc:chgData name="Kathryn" userId="a0b61479-58e1-46d7-9ef1-e1002f5a60a9" providerId="ADAL" clId="{7CA70820-5141-48C5-AC08-DE3EA5DEABDE}"/>
    <pc:docChg chg="custSel delSld modSld delMainMaster">
      <pc:chgData name="Kathryn" userId="a0b61479-58e1-46d7-9ef1-e1002f5a60a9" providerId="ADAL" clId="{7CA70820-5141-48C5-AC08-DE3EA5DEABDE}" dt="2020-07-02T13:31:26.608" v="89" actId="20577"/>
      <pc:docMkLst>
        <pc:docMk/>
      </pc:docMkLst>
      <pc:sldChg chg="del">
        <pc:chgData name="Kathryn" userId="a0b61479-58e1-46d7-9ef1-e1002f5a60a9" providerId="ADAL" clId="{7CA70820-5141-48C5-AC08-DE3EA5DEABDE}" dt="2020-07-02T13:30:04.661" v="24" actId="2696"/>
        <pc:sldMkLst>
          <pc:docMk/>
          <pc:sldMk cId="3166633716" sldId="465"/>
        </pc:sldMkLst>
      </pc:sldChg>
      <pc:sldChg chg="modNotesTx">
        <pc:chgData name="Kathryn" userId="a0b61479-58e1-46d7-9ef1-e1002f5a60a9" providerId="ADAL" clId="{7CA70820-5141-48C5-AC08-DE3EA5DEABDE}" dt="2020-07-02T13:31:26.608" v="89" actId="20577"/>
        <pc:sldMkLst>
          <pc:docMk/>
          <pc:sldMk cId="4008125191" sldId="1533"/>
        </pc:sldMkLst>
      </pc:sldChg>
      <pc:sldChg chg="del delDesignElem">
        <pc:chgData name="Kathryn" userId="a0b61479-58e1-46d7-9ef1-e1002f5a60a9" providerId="ADAL" clId="{7CA70820-5141-48C5-AC08-DE3EA5DEABDE}" dt="2020-07-02T13:24:34.596" v="2" actId="2696"/>
        <pc:sldMkLst>
          <pc:docMk/>
          <pc:sldMk cId="1535998158" sldId="1537"/>
        </pc:sldMkLst>
      </pc:sldChg>
      <pc:sldChg chg="addSp delSp modSp mod delDesignElem modNotesTx">
        <pc:chgData name="Kathryn" userId="a0b61479-58e1-46d7-9ef1-e1002f5a60a9" providerId="ADAL" clId="{7CA70820-5141-48C5-AC08-DE3EA5DEABDE}" dt="2020-07-02T13:29:56.913" v="23"/>
        <pc:sldMkLst>
          <pc:docMk/>
          <pc:sldMk cId="3842124181" sldId="1538"/>
        </pc:sldMkLst>
        <pc:spChg chg="add mod">
          <ac:chgData name="Kathryn" userId="a0b61479-58e1-46d7-9ef1-e1002f5a60a9" providerId="ADAL" clId="{7CA70820-5141-48C5-AC08-DE3EA5DEABDE}" dt="2020-07-02T13:29:16.770" v="18" actId="207"/>
          <ac:spMkLst>
            <pc:docMk/>
            <pc:sldMk cId="3842124181" sldId="1538"/>
            <ac:spMk id="2" creationId="{4061769A-6CA0-4043-94B7-4AA9441467FE}"/>
          </ac:spMkLst>
        </pc:spChg>
        <pc:spChg chg="mod">
          <ac:chgData name="Kathryn" userId="a0b61479-58e1-46d7-9ef1-e1002f5a60a9" providerId="ADAL" clId="{7CA70820-5141-48C5-AC08-DE3EA5DEABDE}" dt="2020-07-02T13:27:12.195" v="7" actId="26606"/>
          <ac:spMkLst>
            <pc:docMk/>
            <pc:sldMk cId="3842124181" sldId="1538"/>
            <ac:spMk id="4" creationId="{79B631E2-16E3-468A-AB34-56551633CA45}"/>
          </ac:spMkLst>
        </pc:spChg>
        <pc:spChg chg="mod">
          <ac:chgData name="Kathryn" userId="a0b61479-58e1-46d7-9ef1-e1002f5a60a9" providerId="ADAL" clId="{7CA70820-5141-48C5-AC08-DE3EA5DEABDE}" dt="2020-07-02T13:27:58.614" v="10" actId="21"/>
          <ac:spMkLst>
            <pc:docMk/>
            <pc:sldMk cId="3842124181" sldId="1538"/>
            <ac:spMk id="6" creationId="{A5D850A9-87C0-40A8-B595-367DB52E47CD}"/>
          </ac:spMkLst>
        </pc:spChg>
        <pc:spChg chg="add">
          <ac:chgData name="Kathryn" userId="a0b61479-58e1-46d7-9ef1-e1002f5a60a9" providerId="ADAL" clId="{7CA70820-5141-48C5-AC08-DE3EA5DEABDE}" dt="2020-07-02T13:27:12.195" v="7" actId="26606"/>
          <ac:spMkLst>
            <pc:docMk/>
            <pc:sldMk cId="3842124181" sldId="1538"/>
            <ac:spMk id="8" creationId="{DB8424AB-D56B-4256-866A-5B54DE93C20F}"/>
          </ac:spMkLst>
        </pc:spChg>
        <pc:spChg chg="add">
          <ac:chgData name="Kathryn" userId="a0b61479-58e1-46d7-9ef1-e1002f5a60a9" providerId="ADAL" clId="{7CA70820-5141-48C5-AC08-DE3EA5DEABDE}" dt="2020-07-02T13:27:12.195" v="7" actId="26606"/>
          <ac:spMkLst>
            <pc:docMk/>
            <pc:sldMk cId="3842124181" sldId="1538"/>
            <ac:spMk id="9" creationId="{FC999C28-AD33-4EB7-A5F1-C06D10A5FDF7}"/>
          </ac:spMkLst>
        </pc:spChg>
        <pc:spChg chg="add">
          <ac:chgData name="Kathryn" userId="a0b61479-58e1-46d7-9ef1-e1002f5a60a9" providerId="ADAL" clId="{7CA70820-5141-48C5-AC08-DE3EA5DEABDE}" dt="2020-07-02T13:27:12.195" v="7" actId="26606"/>
          <ac:spMkLst>
            <pc:docMk/>
            <pc:sldMk cId="3842124181" sldId="1538"/>
            <ac:spMk id="10" creationId="{07CBBDD0-4420-4A50-96AB-392F9B97CF03}"/>
          </ac:spMkLst>
        </pc:spChg>
        <pc:spChg chg="del">
          <ac:chgData name="Kathryn" userId="a0b61479-58e1-46d7-9ef1-e1002f5a60a9" providerId="ADAL" clId="{7CA70820-5141-48C5-AC08-DE3EA5DEABDE}" dt="2020-07-02T13:25:25.836" v="3" actId="26606"/>
          <ac:spMkLst>
            <pc:docMk/>
            <pc:sldMk cId="3842124181" sldId="1538"/>
            <ac:spMk id="11" creationId="{111A83C6-3159-48A2-95E0-D9A872D3EF41}"/>
          </ac:spMkLst>
        </pc:spChg>
        <pc:spChg chg="del">
          <ac:chgData name="Kathryn" userId="a0b61479-58e1-46d7-9ef1-e1002f5a60a9" providerId="ADAL" clId="{7CA70820-5141-48C5-AC08-DE3EA5DEABDE}" dt="2020-07-02T13:25:25.836" v="3" actId="26606"/>
          <ac:spMkLst>
            <pc:docMk/>
            <pc:sldMk cId="3842124181" sldId="1538"/>
            <ac:spMk id="13" creationId="{00372701-83B9-478A-9B29-7A50C8310B9A}"/>
          </ac:spMkLst>
        </pc:spChg>
        <pc:spChg chg="del">
          <ac:chgData name="Kathryn" userId="a0b61479-58e1-46d7-9ef1-e1002f5a60a9" providerId="ADAL" clId="{7CA70820-5141-48C5-AC08-DE3EA5DEABDE}" dt="2020-07-02T13:25:25.836" v="3" actId="26606"/>
          <ac:spMkLst>
            <pc:docMk/>
            <pc:sldMk cId="3842124181" sldId="1538"/>
            <ac:spMk id="15" creationId="{9EDA5044-3268-4753-AEE8-20199924E26D}"/>
          </ac:spMkLst>
        </pc:spChg>
        <pc:spChg chg="add">
          <ac:chgData name="Kathryn" userId="a0b61479-58e1-46d7-9ef1-e1002f5a60a9" providerId="ADAL" clId="{7CA70820-5141-48C5-AC08-DE3EA5DEABDE}" dt="2020-07-02T13:27:12.195" v="7" actId="26606"/>
          <ac:spMkLst>
            <pc:docMk/>
            <pc:sldMk cId="3842124181" sldId="1538"/>
            <ac:spMk id="17" creationId="{465BA403-54B9-4A0B-BC79-028C495C038E}"/>
          </ac:spMkLst>
        </pc:spChg>
        <pc:spChg chg="add">
          <ac:chgData name="Kathryn" userId="a0b61479-58e1-46d7-9ef1-e1002f5a60a9" providerId="ADAL" clId="{7CA70820-5141-48C5-AC08-DE3EA5DEABDE}" dt="2020-07-02T13:27:12.195" v="7" actId="26606"/>
          <ac:spMkLst>
            <pc:docMk/>
            <pc:sldMk cId="3842124181" sldId="1538"/>
            <ac:spMk id="19" creationId="{DC8C6883-513A-4FE8-8B55-7AA2A13A9BB9}"/>
          </ac:spMkLst>
        </pc:spChg>
        <pc:spChg chg="add del">
          <ac:chgData name="Kathryn" userId="a0b61479-58e1-46d7-9ef1-e1002f5a60a9" providerId="ADAL" clId="{7CA70820-5141-48C5-AC08-DE3EA5DEABDE}" dt="2020-07-02T13:26:16.437" v="6"/>
          <ac:spMkLst>
            <pc:docMk/>
            <pc:sldMk cId="3842124181" sldId="1538"/>
            <ac:spMk id="20" creationId="{AF1E5E62-9EB9-408E-AE53-A04A4C8110DE}"/>
          </ac:spMkLst>
        </pc:spChg>
        <pc:spChg chg="add del">
          <ac:chgData name="Kathryn" userId="a0b61479-58e1-46d7-9ef1-e1002f5a60a9" providerId="ADAL" clId="{7CA70820-5141-48C5-AC08-DE3EA5DEABDE}" dt="2020-07-02T13:26:16.437" v="6"/>
          <ac:spMkLst>
            <pc:docMk/>
            <pc:sldMk cId="3842124181" sldId="1538"/>
            <ac:spMk id="22" creationId="{9C5704B2-7C5B-4738-AF0D-4A2756A69FA1}"/>
          </ac:spMkLst>
        </pc:spChg>
        <pc:spChg chg="add del">
          <ac:chgData name="Kathryn" userId="a0b61479-58e1-46d7-9ef1-e1002f5a60a9" providerId="ADAL" clId="{7CA70820-5141-48C5-AC08-DE3EA5DEABDE}" dt="2020-07-02T13:26:16.437" v="6"/>
          <ac:spMkLst>
            <pc:docMk/>
            <pc:sldMk cId="3842124181" sldId="1538"/>
            <ac:spMk id="24" creationId="{DFB36DC4-A410-4DF1-8453-1D85743F5E07}"/>
          </ac:spMkLst>
        </pc:spChg>
        <pc:picChg chg="mod ord">
          <ac:chgData name="Kathryn" userId="a0b61479-58e1-46d7-9ef1-e1002f5a60a9" providerId="ADAL" clId="{7CA70820-5141-48C5-AC08-DE3EA5DEABDE}" dt="2020-07-02T13:29:25.737" v="19" actId="1076"/>
          <ac:picMkLst>
            <pc:docMk/>
            <pc:sldMk cId="3842124181" sldId="1538"/>
            <ac:picMk id="5" creationId="{2AF0C997-50BF-435B-8282-7FE81D49E955}"/>
          </ac:picMkLst>
        </pc:picChg>
      </pc:sldChg>
      <pc:sldMasterChg chg="del delSldLayout">
        <pc:chgData name="Kathryn" userId="a0b61479-58e1-46d7-9ef1-e1002f5a60a9" providerId="ADAL" clId="{7CA70820-5141-48C5-AC08-DE3EA5DEABDE}" dt="2020-07-02T13:30:04.661" v="24" actId="2696"/>
        <pc:sldMasterMkLst>
          <pc:docMk/>
          <pc:sldMasterMk cId="908485527" sldId="2147484003"/>
        </pc:sldMasterMkLst>
        <pc:sldLayoutChg chg="del">
          <pc:chgData name="Kathryn" userId="a0b61479-58e1-46d7-9ef1-e1002f5a60a9" providerId="ADAL" clId="{7CA70820-5141-48C5-AC08-DE3EA5DEABDE}" dt="2020-07-02T13:30:04.661" v="24" actId="2696"/>
          <pc:sldLayoutMkLst>
            <pc:docMk/>
            <pc:sldMasterMk cId="908485527" sldId="2147484003"/>
            <pc:sldLayoutMk cId="3572698226" sldId="2147484004"/>
          </pc:sldLayoutMkLst>
        </pc:sldLayoutChg>
        <pc:sldLayoutChg chg="del">
          <pc:chgData name="Kathryn" userId="a0b61479-58e1-46d7-9ef1-e1002f5a60a9" providerId="ADAL" clId="{7CA70820-5141-48C5-AC08-DE3EA5DEABDE}" dt="2020-07-02T13:30:04.661" v="24" actId="2696"/>
          <pc:sldLayoutMkLst>
            <pc:docMk/>
            <pc:sldMasterMk cId="908485527" sldId="2147484003"/>
            <pc:sldLayoutMk cId="174990263" sldId="2147484005"/>
          </pc:sldLayoutMkLst>
        </pc:sldLayoutChg>
        <pc:sldLayoutChg chg="del">
          <pc:chgData name="Kathryn" userId="a0b61479-58e1-46d7-9ef1-e1002f5a60a9" providerId="ADAL" clId="{7CA70820-5141-48C5-AC08-DE3EA5DEABDE}" dt="2020-07-02T13:30:04.661" v="24" actId="2696"/>
          <pc:sldLayoutMkLst>
            <pc:docMk/>
            <pc:sldMasterMk cId="908485527" sldId="2147484003"/>
            <pc:sldLayoutMk cId="1527275579" sldId="2147484006"/>
          </pc:sldLayoutMkLst>
        </pc:sldLayoutChg>
        <pc:sldLayoutChg chg="del">
          <pc:chgData name="Kathryn" userId="a0b61479-58e1-46d7-9ef1-e1002f5a60a9" providerId="ADAL" clId="{7CA70820-5141-48C5-AC08-DE3EA5DEABDE}" dt="2020-07-02T13:30:04.661" v="24" actId="2696"/>
          <pc:sldLayoutMkLst>
            <pc:docMk/>
            <pc:sldMasterMk cId="908485527" sldId="2147484003"/>
            <pc:sldLayoutMk cId="411674681" sldId="2147484007"/>
          </pc:sldLayoutMkLst>
        </pc:sldLayoutChg>
        <pc:sldLayoutChg chg="del">
          <pc:chgData name="Kathryn" userId="a0b61479-58e1-46d7-9ef1-e1002f5a60a9" providerId="ADAL" clId="{7CA70820-5141-48C5-AC08-DE3EA5DEABDE}" dt="2020-07-02T13:30:04.661" v="24" actId="2696"/>
          <pc:sldLayoutMkLst>
            <pc:docMk/>
            <pc:sldMasterMk cId="908485527" sldId="2147484003"/>
            <pc:sldLayoutMk cId="2734417777" sldId="2147484008"/>
          </pc:sldLayoutMkLst>
        </pc:sldLayoutChg>
        <pc:sldLayoutChg chg="del">
          <pc:chgData name="Kathryn" userId="a0b61479-58e1-46d7-9ef1-e1002f5a60a9" providerId="ADAL" clId="{7CA70820-5141-48C5-AC08-DE3EA5DEABDE}" dt="2020-07-02T13:30:04.661" v="24" actId="2696"/>
          <pc:sldLayoutMkLst>
            <pc:docMk/>
            <pc:sldMasterMk cId="908485527" sldId="2147484003"/>
            <pc:sldLayoutMk cId="1234279446" sldId="2147484009"/>
          </pc:sldLayoutMkLst>
        </pc:sldLayoutChg>
        <pc:sldLayoutChg chg="del">
          <pc:chgData name="Kathryn" userId="a0b61479-58e1-46d7-9ef1-e1002f5a60a9" providerId="ADAL" clId="{7CA70820-5141-48C5-AC08-DE3EA5DEABDE}" dt="2020-07-02T13:30:04.661" v="24" actId="2696"/>
          <pc:sldLayoutMkLst>
            <pc:docMk/>
            <pc:sldMasterMk cId="908485527" sldId="2147484003"/>
            <pc:sldLayoutMk cId="1130102239" sldId="2147484010"/>
          </pc:sldLayoutMkLst>
        </pc:sldLayoutChg>
        <pc:sldLayoutChg chg="del">
          <pc:chgData name="Kathryn" userId="a0b61479-58e1-46d7-9ef1-e1002f5a60a9" providerId="ADAL" clId="{7CA70820-5141-48C5-AC08-DE3EA5DEABDE}" dt="2020-07-02T13:30:04.661" v="24" actId="2696"/>
          <pc:sldLayoutMkLst>
            <pc:docMk/>
            <pc:sldMasterMk cId="908485527" sldId="2147484003"/>
            <pc:sldLayoutMk cId="4134413874" sldId="2147484011"/>
          </pc:sldLayoutMkLst>
        </pc:sldLayoutChg>
        <pc:sldLayoutChg chg="del">
          <pc:chgData name="Kathryn" userId="a0b61479-58e1-46d7-9ef1-e1002f5a60a9" providerId="ADAL" clId="{7CA70820-5141-48C5-AC08-DE3EA5DEABDE}" dt="2020-07-02T13:30:04.661" v="24" actId="2696"/>
          <pc:sldLayoutMkLst>
            <pc:docMk/>
            <pc:sldMasterMk cId="908485527" sldId="2147484003"/>
            <pc:sldLayoutMk cId="2560167273" sldId="2147484012"/>
          </pc:sldLayoutMkLst>
        </pc:sldLayoutChg>
        <pc:sldLayoutChg chg="del">
          <pc:chgData name="Kathryn" userId="a0b61479-58e1-46d7-9ef1-e1002f5a60a9" providerId="ADAL" clId="{7CA70820-5141-48C5-AC08-DE3EA5DEABDE}" dt="2020-07-02T13:30:04.661" v="24" actId="2696"/>
          <pc:sldLayoutMkLst>
            <pc:docMk/>
            <pc:sldMasterMk cId="908485527" sldId="2147484003"/>
            <pc:sldLayoutMk cId="1367378117" sldId="2147484013"/>
          </pc:sldLayoutMkLst>
        </pc:sldLayoutChg>
        <pc:sldLayoutChg chg="del">
          <pc:chgData name="Kathryn" userId="a0b61479-58e1-46d7-9ef1-e1002f5a60a9" providerId="ADAL" clId="{7CA70820-5141-48C5-AC08-DE3EA5DEABDE}" dt="2020-07-02T13:30:04.661" v="24" actId="2696"/>
          <pc:sldLayoutMkLst>
            <pc:docMk/>
            <pc:sldMasterMk cId="908485527" sldId="2147484003"/>
            <pc:sldLayoutMk cId="1393890467" sldId="2147484014"/>
          </pc:sldLayoutMkLst>
        </pc:sldLayoutChg>
        <pc:sldLayoutChg chg="del">
          <pc:chgData name="Kathryn" userId="a0b61479-58e1-46d7-9ef1-e1002f5a60a9" providerId="ADAL" clId="{7CA70820-5141-48C5-AC08-DE3EA5DEABDE}" dt="2020-07-02T13:30:04.661" v="24" actId="2696"/>
          <pc:sldLayoutMkLst>
            <pc:docMk/>
            <pc:sldMasterMk cId="908485527" sldId="2147484003"/>
            <pc:sldLayoutMk cId="1334331964" sldId="2147484015"/>
          </pc:sldLayoutMkLst>
        </pc:sldLayoutChg>
        <pc:sldLayoutChg chg="del">
          <pc:chgData name="Kathryn" userId="a0b61479-58e1-46d7-9ef1-e1002f5a60a9" providerId="ADAL" clId="{7CA70820-5141-48C5-AC08-DE3EA5DEABDE}" dt="2020-07-02T13:30:04.661" v="24" actId="2696"/>
          <pc:sldLayoutMkLst>
            <pc:docMk/>
            <pc:sldMasterMk cId="908485527" sldId="2147484003"/>
            <pc:sldLayoutMk cId="2384867434" sldId="2147484016"/>
          </pc:sldLayoutMkLst>
        </pc:sldLayoutChg>
        <pc:sldLayoutChg chg="del">
          <pc:chgData name="Kathryn" userId="a0b61479-58e1-46d7-9ef1-e1002f5a60a9" providerId="ADAL" clId="{7CA70820-5141-48C5-AC08-DE3EA5DEABDE}" dt="2020-07-02T13:30:04.661" v="24" actId="2696"/>
          <pc:sldLayoutMkLst>
            <pc:docMk/>
            <pc:sldMasterMk cId="908485527" sldId="2147484003"/>
            <pc:sldLayoutMk cId="3396919487" sldId="2147484017"/>
          </pc:sldLayoutMkLst>
        </pc:sldLayoutChg>
        <pc:sldLayoutChg chg="del">
          <pc:chgData name="Kathryn" userId="a0b61479-58e1-46d7-9ef1-e1002f5a60a9" providerId="ADAL" clId="{7CA70820-5141-48C5-AC08-DE3EA5DEABDE}" dt="2020-07-02T13:30:04.661" v="24" actId="2696"/>
          <pc:sldLayoutMkLst>
            <pc:docMk/>
            <pc:sldMasterMk cId="908485527" sldId="2147484003"/>
            <pc:sldLayoutMk cId="3785000733" sldId="2147484018"/>
          </pc:sldLayoutMkLst>
        </pc:sldLayoutChg>
        <pc:sldLayoutChg chg="del">
          <pc:chgData name="Kathryn" userId="a0b61479-58e1-46d7-9ef1-e1002f5a60a9" providerId="ADAL" clId="{7CA70820-5141-48C5-AC08-DE3EA5DEABDE}" dt="2020-07-02T13:30:04.661" v="24" actId="2696"/>
          <pc:sldLayoutMkLst>
            <pc:docMk/>
            <pc:sldMasterMk cId="908485527" sldId="2147484003"/>
            <pc:sldLayoutMk cId="4015928175" sldId="2147484019"/>
          </pc:sldLayoutMkLst>
        </pc:sldLayoutChg>
        <pc:sldLayoutChg chg="del">
          <pc:chgData name="Kathryn" userId="a0b61479-58e1-46d7-9ef1-e1002f5a60a9" providerId="ADAL" clId="{7CA70820-5141-48C5-AC08-DE3EA5DEABDE}" dt="2020-07-02T13:30:04.661" v="24" actId="2696"/>
          <pc:sldLayoutMkLst>
            <pc:docMk/>
            <pc:sldMasterMk cId="908485527" sldId="2147484003"/>
            <pc:sldLayoutMk cId="3359331033" sldId="2147484020"/>
          </pc:sldLayoutMkLst>
        </pc:sldLayoutChg>
        <pc:sldLayoutChg chg="del">
          <pc:chgData name="Kathryn" userId="a0b61479-58e1-46d7-9ef1-e1002f5a60a9" providerId="ADAL" clId="{7CA70820-5141-48C5-AC08-DE3EA5DEABDE}" dt="2020-07-02T13:30:04.661" v="24" actId="2696"/>
          <pc:sldLayoutMkLst>
            <pc:docMk/>
            <pc:sldMasterMk cId="908485527" sldId="2147484003"/>
            <pc:sldLayoutMk cId="4262533256" sldId="2147484021"/>
          </pc:sldLayoutMkLst>
        </pc:sldLayoutChg>
        <pc:sldLayoutChg chg="del">
          <pc:chgData name="Kathryn" userId="a0b61479-58e1-46d7-9ef1-e1002f5a60a9" providerId="ADAL" clId="{7CA70820-5141-48C5-AC08-DE3EA5DEABDE}" dt="2020-07-02T13:30:04.661" v="24" actId="2696"/>
          <pc:sldLayoutMkLst>
            <pc:docMk/>
            <pc:sldMasterMk cId="908485527" sldId="2147484003"/>
            <pc:sldLayoutMk cId="2652661029" sldId="2147484022"/>
          </pc:sldLayoutMkLst>
        </pc:sldLayoutChg>
        <pc:sldLayoutChg chg="del">
          <pc:chgData name="Kathryn" userId="a0b61479-58e1-46d7-9ef1-e1002f5a60a9" providerId="ADAL" clId="{7CA70820-5141-48C5-AC08-DE3EA5DEABDE}" dt="2020-07-02T13:30:04.661" v="24" actId="2696"/>
          <pc:sldLayoutMkLst>
            <pc:docMk/>
            <pc:sldMasterMk cId="908485527" sldId="2147484003"/>
            <pc:sldLayoutMk cId="214309671" sldId="2147484023"/>
          </pc:sldLayoutMkLst>
        </pc:sldLayoutChg>
        <pc:sldLayoutChg chg="del">
          <pc:chgData name="Kathryn" userId="a0b61479-58e1-46d7-9ef1-e1002f5a60a9" providerId="ADAL" clId="{7CA70820-5141-48C5-AC08-DE3EA5DEABDE}" dt="2020-07-02T13:30:04.661" v="24" actId="2696"/>
          <pc:sldLayoutMkLst>
            <pc:docMk/>
            <pc:sldMasterMk cId="908485527" sldId="2147484003"/>
            <pc:sldLayoutMk cId="2731125462" sldId="2147484024"/>
          </pc:sldLayoutMkLst>
        </pc:sldLayoutChg>
        <pc:sldLayoutChg chg="del">
          <pc:chgData name="Kathryn" userId="a0b61479-58e1-46d7-9ef1-e1002f5a60a9" providerId="ADAL" clId="{7CA70820-5141-48C5-AC08-DE3EA5DEABDE}" dt="2020-07-02T13:30:04.661" v="24" actId="2696"/>
          <pc:sldLayoutMkLst>
            <pc:docMk/>
            <pc:sldMasterMk cId="908485527" sldId="2147484003"/>
            <pc:sldLayoutMk cId="1365906044" sldId="2147484025"/>
          </pc:sldLayoutMkLst>
        </pc:sldLayoutChg>
        <pc:sldLayoutChg chg="del">
          <pc:chgData name="Kathryn" userId="a0b61479-58e1-46d7-9ef1-e1002f5a60a9" providerId="ADAL" clId="{7CA70820-5141-48C5-AC08-DE3EA5DEABDE}" dt="2020-07-02T13:30:04.661" v="24" actId="2696"/>
          <pc:sldLayoutMkLst>
            <pc:docMk/>
            <pc:sldMasterMk cId="908485527" sldId="2147484003"/>
            <pc:sldLayoutMk cId="2403142224" sldId="2147484026"/>
          </pc:sldLayoutMkLst>
        </pc:sldLayoutChg>
        <pc:sldLayoutChg chg="del">
          <pc:chgData name="Kathryn" userId="a0b61479-58e1-46d7-9ef1-e1002f5a60a9" providerId="ADAL" clId="{7CA70820-5141-48C5-AC08-DE3EA5DEABDE}" dt="2020-07-02T13:30:04.661" v="24" actId="2696"/>
          <pc:sldLayoutMkLst>
            <pc:docMk/>
            <pc:sldMasterMk cId="908485527" sldId="2147484003"/>
            <pc:sldLayoutMk cId="3576557063" sldId="2147484027"/>
          </pc:sldLayoutMkLst>
        </pc:sldLayoutChg>
        <pc:sldLayoutChg chg="del">
          <pc:chgData name="Kathryn" userId="a0b61479-58e1-46d7-9ef1-e1002f5a60a9" providerId="ADAL" clId="{7CA70820-5141-48C5-AC08-DE3EA5DEABDE}" dt="2020-07-02T13:30:04.661" v="24" actId="2696"/>
          <pc:sldLayoutMkLst>
            <pc:docMk/>
            <pc:sldMasterMk cId="908485527" sldId="2147484003"/>
            <pc:sldLayoutMk cId="3834299721" sldId="2147484028"/>
          </pc:sldLayoutMkLst>
        </pc:sldLayoutChg>
        <pc:sldLayoutChg chg="del">
          <pc:chgData name="Kathryn" userId="a0b61479-58e1-46d7-9ef1-e1002f5a60a9" providerId="ADAL" clId="{7CA70820-5141-48C5-AC08-DE3EA5DEABDE}" dt="2020-07-02T13:30:04.661" v="24" actId="2696"/>
          <pc:sldLayoutMkLst>
            <pc:docMk/>
            <pc:sldMasterMk cId="908485527" sldId="2147484003"/>
            <pc:sldLayoutMk cId="2064355816" sldId="2147484029"/>
          </pc:sldLayoutMkLst>
        </pc:sldLayoutChg>
        <pc:sldLayoutChg chg="del">
          <pc:chgData name="Kathryn" userId="a0b61479-58e1-46d7-9ef1-e1002f5a60a9" providerId="ADAL" clId="{7CA70820-5141-48C5-AC08-DE3EA5DEABDE}" dt="2020-07-02T13:30:04.661" v="24" actId="2696"/>
          <pc:sldLayoutMkLst>
            <pc:docMk/>
            <pc:sldMasterMk cId="908485527" sldId="2147484003"/>
            <pc:sldLayoutMk cId="369042021" sldId="2147484030"/>
          </pc:sldLayoutMkLst>
        </pc:sldLayoutChg>
        <pc:sldLayoutChg chg="del">
          <pc:chgData name="Kathryn" userId="a0b61479-58e1-46d7-9ef1-e1002f5a60a9" providerId="ADAL" clId="{7CA70820-5141-48C5-AC08-DE3EA5DEABDE}" dt="2020-07-02T13:30:04.661" v="24" actId="2696"/>
          <pc:sldLayoutMkLst>
            <pc:docMk/>
            <pc:sldMasterMk cId="908485527" sldId="2147484003"/>
            <pc:sldLayoutMk cId="2866864172" sldId="2147484031"/>
          </pc:sldLayoutMkLst>
        </pc:sldLayoutChg>
        <pc:sldLayoutChg chg="del">
          <pc:chgData name="Kathryn" userId="a0b61479-58e1-46d7-9ef1-e1002f5a60a9" providerId="ADAL" clId="{7CA70820-5141-48C5-AC08-DE3EA5DEABDE}" dt="2020-07-02T13:30:04.661" v="24" actId="2696"/>
          <pc:sldLayoutMkLst>
            <pc:docMk/>
            <pc:sldMasterMk cId="908485527" sldId="2147484003"/>
            <pc:sldLayoutMk cId="3534778023" sldId="2147484032"/>
          </pc:sldLayoutMkLst>
        </pc:sldLayoutChg>
        <pc:sldLayoutChg chg="del">
          <pc:chgData name="Kathryn" userId="a0b61479-58e1-46d7-9ef1-e1002f5a60a9" providerId="ADAL" clId="{7CA70820-5141-48C5-AC08-DE3EA5DEABDE}" dt="2020-07-02T13:30:04.661" v="24" actId="2696"/>
          <pc:sldLayoutMkLst>
            <pc:docMk/>
            <pc:sldMasterMk cId="908485527" sldId="2147484003"/>
            <pc:sldLayoutMk cId="1929844821" sldId="2147484033"/>
          </pc:sldLayoutMkLst>
        </pc:sldLayoutChg>
        <pc:sldLayoutChg chg="del">
          <pc:chgData name="Kathryn" userId="a0b61479-58e1-46d7-9ef1-e1002f5a60a9" providerId="ADAL" clId="{7CA70820-5141-48C5-AC08-DE3EA5DEABDE}" dt="2020-07-02T13:30:04.661" v="24" actId="2696"/>
          <pc:sldLayoutMkLst>
            <pc:docMk/>
            <pc:sldMasterMk cId="908485527" sldId="2147484003"/>
            <pc:sldLayoutMk cId="4096849607" sldId="2147484034"/>
          </pc:sldLayoutMkLst>
        </pc:sldLayoutChg>
        <pc:sldLayoutChg chg="del">
          <pc:chgData name="Kathryn" userId="a0b61479-58e1-46d7-9ef1-e1002f5a60a9" providerId="ADAL" clId="{7CA70820-5141-48C5-AC08-DE3EA5DEABDE}" dt="2020-07-02T13:30:04.661" v="24" actId="2696"/>
          <pc:sldLayoutMkLst>
            <pc:docMk/>
            <pc:sldMasterMk cId="908485527" sldId="2147484003"/>
            <pc:sldLayoutMk cId="136308664" sldId="2147484035"/>
          </pc:sldLayoutMkLst>
        </pc:sldLayoutChg>
        <pc:sldLayoutChg chg="del">
          <pc:chgData name="Kathryn" userId="a0b61479-58e1-46d7-9ef1-e1002f5a60a9" providerId="ADAL" clId="{7CA70820-5141-48C5-AC08-DE3EA5DEABDE}" dt="2020-07-02T13:30:04.661" v="24" actId="2696"/>
          <pc:sldLayoutMkLst>
            <pc:docMk/>
            <pc:sldMasterMk cId="908485527" sldId="2147484003"/>
            <pc:sldLayoutMk cId="3876226410" sldId="2147484036"/>
          </pc:sldLayoutMkLst>
        </pc:sldLayoutChg>
        <pc:sldLayoutChg chg="del">
          <pc:chgData name="Kathryn" userId="a0b61479-58e1-46d7-9ef1-e1002f5a60a9" providerId="ADAL" clId="{7CA70820-5141-48C5-AC08-DE3EA5DEABDE}" dt="2020-07-02T13:30:04.661" v="24" actId="2696"/>
          <pc:sldLayoutMkLst>
            <pc:docMk/>
            <pc:sldMasterMk cId="908485527" sldId="2147484003"/>
            <pc:sldLayoutMk cId="2676848882" sldId="2147484037"/>
          </pc:sldLayoutMkLst>
        </pc:sldLayoutChg>
        <pc:sldLayoutChg chg="del">
          <pc:chgData name="Kathryn" userId="a0b61479-58e1-46d7-9ef1-e1002f5a60a9" providerId="ADAL" clId="{7CA70820-5141-48C5-AC08-DE3EA5DEABDE}" dt="2020-07-02T13:30:04.661" v="24" actId="2696"/>
          <pc:sldLayoutMkLst>
            <pc:docMk/>
            <pc:sldMasterMk cId="908485527" sldId="2147484003"/>
            <pc:sldLayoutMk cId="3197346161" sldId="214748403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2C1407-94A3-4283-B77C-9A931658A34A}" type="datetimeFigureOut">
              <a:rPr lang="en-US" smtClean="0"/>
              <a:t>8/13/2020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471C53-76AC-443A-B334-999990BB89C9}" type="slidenum">
              <a:rPr lang="en-US" smtClean="0"/>
              <a:t>‹#›</a:t>
            </a:fld>
            <a:endParaRPr lang="en-US"/>
          </a:p>
        </p:txBody>
      </p:sp>
    </p:spTree>
    <p:extLst>
      <p:ext uri="{BB962C8B-B14F-4D97-AF65-F5344CB8AC3E}">
        <p14:creationId xmlns:p14="http://schemas.microsoft.com/office/powerpoint/2010/main" val="3405783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mailto:childnutceo@nysed.gov"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This PowerPoint will contribute 1 hour towards Professional Standards training requirements. </a:t>
            </a:r>
            <a:r>
              <a:rPr lang="en-US" dirty="0"/>
              <a:t>This training reviews Community Eligibility Provision (CEP).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Community Eligibility Provision is a counting and claiming alternative available to schools with high economic need. This Module will review what CEP is , the benefits of CEP, and how does an SFA qualify.  In addition, you will receive an overview of the application process and look at the benefits of implementing CEP, even if your SFA does not qualify to receive 100% reimbursement at the free reimbursement rate.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FCBE15-10A9-4F42-8A76-95096753B7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1520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determine the ISP, divide the number of identified students as of April 1 by the number of enrolled students and multiply by 100. ISP’s can not be rounded. A percentage of 39.98 does NOT meet the threshold.  The CEP Application calculates these percentages for you.</a:t>
            </a:r>
          </a:p>
          <a:p>
            <a:endParaRPr lang="en-US" dirty="0"/>
          </a:p>
          <a:p>
            <a:r>
              <a:rPr lang="en-US" dirty="0"/>
              <a:t>The next chart illustrates some ISP’s and what the reimbursement rates  would be.</a:t>
            </a:r>
          </a:p>
          <a:p>
            <a:endParaRPr lang="en-US" dirty="0"/>
          </a:p>
          <a:p>
            <a:r>
              <a:rPr lang="en-US" dirty="0"/>
              <a:t>CEP provides reimbursement in the free and paid categories only.</a:t>
            </a:r>
          </a:p>
          <a:p>
            <a:endParaRPr lang="en-US" dirty="0"/>
          </a:p>
          <a:p>
            <a:r>
              <a:rPr lang="en-US" dirty="0"/>
              <a:t>Reimbursements are based on the identified Student Percentage times a federal multiplier which is written into regulation as between 1.3-1.6. The federal multiplier is currently 1.6. The result of the ISP multiplied by 1.6 provides the level of free reimbursement, the remainder of the reimbursement is in the paid category.</a:t>
            </a:r>
          </a:p>
          <a:p>
            <a:endParaRPr lang="en-US" dirty="0"/>
          </a:p>
          <a:p>
            <a:r>
              <a:rPr lang="en-US" dirty="0"/>
              <a:t>For example, if a school has attained an ISP of 50 percent, they would receive reimbursements based on 50 times 1.6, which would equal 80 percent of reimbursements in the free category and the remaining 20 percent in the paid category. If a school can attain an ISP of 62.5 percent using the 1.6 multiplier, they will receive 100 percent reimbursements in the free category.</a:t>
            </a:r>
          </a:p>
          <a:p>
            <a:endParaRPr lang="en-US" dirty="0"/>
          </a:p>
          <a:p>
            <a:r>
              <a:rPr lang="en-US" dirty="0"/>
              <a:t>SFAs must provide funding from other non-federal funds if operations cannot be sustained on the reimbursements received. If the reimbursement received from CEP covers the cost of serving all meals to all students, no transfer of funds is needed.</a:t>
            </a:r>
          </a:p>
          <a:p>
            <a:endParaRPr lang="en-US" dirty="0"/>
          </a:p>
          <a:p>
            <a:r>
              <a:rPr lang="en-US" dirty="0"/>
              <a:t>School grouping could allow some schools with an ISP below 40% to participate as long as the group ISP is at least 40%. The ISP for a group of schools is calculated by taking the sum of the Identified Students for the group and dividing that # by the sum of the total student enrollment for that group of students.</a:t>
            </a:r>
          </a:p>
          <a:p>
            <a:endParaRPr lang="en-US" dirty="0"/>
          </a:p>
          <a:p>
            <a:r>
              <a:rPr lang="en-US" dirty="0"/>
              <a:t>New schools that will not have direct certification data from April 1 from the prior year, may instead use direct certification data from a later month to establish CEP eligibility. If the number of identified students and total enrollment are available before the counting and claiming of meals begins and the new school meets the eligibility requirements, then they may apply for participation in CEP. New schools can elect CEP only if the number of identified students and enrollment are available because the ISP is the basis for claims for reimbursement.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746DE6-3336-457D-A091-FA20AC1C53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250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This is a chart so that you can see what the reimbursement would be based on the ISP.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62.5% is the minimum ISP needed to get 100% reimbursement in the free category. There is no free reimbursement in excess of 100%.</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Those LEA/group of schools/individual school that qualify to participate, agree to maintain the quality of the meal and cover any excess cost for serving breakfast and lunch at no charge to all students with funds from other sources than the non-profit food service account, if they cannot sustain operations on CEP reimbursements received.</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Any funds other than Federal reimbursement available to the nonprofit school food service account may be used. Examples of non-Federal sources include, but are not limited to” any portion of State revenue matching funds that exceeds the minimum requirement established in 7CFR Part 210.17, profits from a la carte sales, cash donations, and in-kind contribution funds from outside sources, such as, volunteer services.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746DE6-3336-457D-A091-FA20AC1C53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7483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USDA’s Estimator Tool can help assess the financial impacts of CEP by comparing an estimated federal reimbursement under CEP to the federal reimbursement received under standard operating procedures.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tool can be found on the CNKC under Community Eligibility Provision.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746DE6-3336-457D-A091-FA20AC1C53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845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USDA Estimator Tool is completed the school will be able to determine the financial implications that participating in CEP will have.  </a:t>
            </a:r>
          </a:p>
          <a:p>
            <a:endParaRPr lang="en-US" dirty="0"/>
          </a:p>
          <a:p>
            <a:r>
              <a:rPr lang="en-US" dirty="0"/>
              <a:t>Keep in mind that even if the SFA will not be receiving 100% reimbursement at the FREE rate, CEP may still be a valuable option to consider.</a:t>
            </a:r>
          </a:p>
          <a:p>
            <a:endParaRPr lang="en-US" dirty="0"/>
          </a:p>
          <a:p>
            <a:r>
              <a:rPr lang="en-US" dirty="0"/>
              <a:t>Many school communities place a very high priority on feeding the kids. Even when the school qualifies at the very minimum of 40%, the community feels that the cost of making up the difference is not a burden but is an investment to the future of their community.</a:t>
            </a:r>
          </a:p>
          <a:p>
            <a:endParaRPr lang="en-US" dirty="0"/>
          </a:p>
          <a:p>
            <a:r>
              <a:rPr lang="en-US" dirty="0"/>
              <a:t>There are also numerous SFA’s that have very high unpaid meal debt.  For SFA’s having high unpaid meal debt or if the debt keeps rising and the school finds it very difficult to budget for this unpredictable cost,  CEP may be the answer.  The cost of feeding all the kids under CEP may be less costly than the burden of unpaid meal debt and the cost of CEP is a more predictable and the school can more effectively budget for this cost.</a:t>
            </a:r>
          </a:p>
          <a:p>
            <a:endParaRPr lang="en-US" dirty="0"/>
          </a:p>
          <a:p>
            <a:r>
              <a:rPr lang="en-US" dirty="0"/>
              <a:t>Many schools find that when meals are served at no charge, Program participation rises.  As participation rises Program revenue improves, which will offset some of the cost. </a:t>
            </a:r>
          </a:p>
        </p:txBody>
      </p:sp>
      <p:sp>
        <p:nvSpPr>
          <p:cNvPr id="4" name="Slide Number Placeholder 3"/>
          <p:cNvSpPr>
            <a:spLocks noGrp="1"/>
          </p:cNvSpPr>
          <p:nvPr>
            <p:ph type="sldNum" sz="quarter" idx="5"/>
          </p:nvPr>
        </p:nvSpPr>
        <p:spPr/>
        <p:txBody>
          <a:bodyPr/>
          <a:lstStyle/>
          <a:p>
            <a:fld id="{F7471C53-76AC-443A-B334-999990BB89C9}" type="slidenum">
              <a:rPr lang="en-US" smtClean="0"/>
              <a:t>13</a:t>
            </a:fld>
            <a:endParaRPr lang="en-US"/>
          </a:p>
        </p:txBody>
      </p:sp>
    </p:spTree>
    <p:extLst>
      <p:ext uri="{BB962C8B-B14F-4D97-AF65-F5344CB8AC3E}">
        <p14:creationId xmlns:p14="http://schemas.microsoft.com/office/powerpoint/2010/main" val="2448317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Schools implementing CEP have experienced great success, allowing them to make numerous improvements to their school nutrition programs including, but not limited to, less administrative work, increased </a:t>
            </a:r>
            <a:r>
              <a:rPr lang="en-US"/>
              <a:t>participation, </a:t>
            </a:r>
            <a:r>
              <a:rPr lang="en-US" dirty="0"/>
              <a:t>and more efficient meal service lines.</a:t>
            </a:r>
          </a:p>
          <a:p>
            <a:endParaRPr lang="en-US" dirty="0"/>
          </a:p>
        </p:txBody>
      </p:sp>
      <p:sp>
        <p:nvSpPr>
          <p:cNvPr id="4" name="Slide Number Placeholder 3"/>
          <p:cNvSpPr>
            <a:spLocks noGrp="1"/>
          </p:cNvSpPr>
          <p:nvPr>
            <p:ph type="sldNum" sz="quarter" idx="10"/>
          </p:nvPr>
        </p:nvSpPr>
        <p:spPr/>
        <p:txBody>
          <a:bodyPr/>
          <a:lstStyle/>
          <a:p>
            <a:fld id="{E0746DE6-3336-457D-A091-FA20AC1C536E}" type="slidenum">
              <a:rPr lang="en-US" smtClean="0"/>
              <a:t>14</a:t>
            </a:fld>
            <a:endParaRPr lang="en-US"/>
          </a:p>
        </p:txBody>
      </p:sp>
    </p:spTree>
    <p:extLst>
      <p:ext uri="{BB962C8B-B14F-4D97-AF65-F5344CB8AC3E}">
        <p14:creationId xmlns:p14="http://schemas.microsoft.com/office/powerpoint/2010/main" val="3507853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schools using Community Eligibility Provision are exempt from categorical meal counts-only total meals for breakfast and lunch are required for claiming purposes. However, serving lines must be adequately supervised to confirm that all meals claimed for reimbursement meet meal pattern requirements and that reimbursement is only claimed for one meal/child/day.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Participation in CEP does not change the requirement to conduct edit checks. Similar to non-CEP schools, when an edit check is exceeded, schools must demonstrate why and apply corrective action if necessary.</a:t>
            </a:r>
          </a:p>
          <a:p>
            <a:endParaRPr lang="en-US" dirty="0"/>
          </a:p>
          <a:p>
            <a:r>
              <a:rPr lang="en-US" dirty="0"/>
              <a:t>USDA encourages schools to maintain an accurate Point of Sale(POS) system that has proven track record of reliability and security while taking advantage of CEP’s elimination of meal categories to streamline operations at the point of service.</a:t>
            </a:r>
          </a:p>
          <a:p>
            <a:endParaRPr lang="en-US" dirty="0"/>
          </a:p>
          <a:p>
            <a:r>
              <a:rPr lang="en-US" dirty="0"/>
              <a:t>While students may not be charge for reimbursable meals under CEP, schools may continue to charge students for non-reimbursable meals under CEP.  Schools may continue to charge students for non-reimbursable meals through A La Carte sales. For example, if a student declines to select the required ½ cup fruit or vegetable necessary for a reimbursable meal or if a student chooses to take additional food items, the SFA may charge students on A La Carte basis, ensuring the requirements for non-program foods is maintained. If the school allows a student to take food for free; the cost is not an allowable cost to the non-profit food service account.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746DE6-3336-457D-A091-FA20AC1C53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8322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SFAs use the free and reduced price data as a proxy for poverty for many SFA functions, such as BEDS reporting, E-rate, and other local, state, and federal funding; SFAs may opt to collect family income data in addition to the required annual Direct Certification process for theses reporting purposes. While the Direct Certification process that is required each year for CEP reporting purposes is an allowable cost to Child Nutrition Program funds, the collection of income information from families is an activity that is not considered an allowable expense and therefore is not chargeable to Child Nutrition Program Funds.</a:t>
            </a:r>
          </a:p>
          <a:p>
            <a:endParaRPr lang="en-US" dirty="0"/>
          </a:p>
          <a:p>
            <a:r>
              <a:rPr lang="en-US" dirty="0"/>
              <a:t>Notifying households about CEP and explaining it’s benefits will help to minimize confusion about school meals. SFAs participating in CEP should use their usual channels of communication to notify the community of school meals that will be available at no charge to students regardless of income.</a:t>
            </a:r>
          </a:p>
          <a:p>
            <a:endParaRPr lang="en-US" dirty="0"/>
          </a:p>
          <a:p>
            <a:r>
              <a:rPr lang="en-US" dirty="0"/>
              <a:t>Our office will make this Alternate Income Inquiry form available for schools approved to implement CEP, along with the modified parent letter and media release. These documents are included as links on the CEP approval E-mail.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746DE6-3336-457D-A091-FA20AC1C53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1797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This concludes Community Eligibility Provision.</a:t>
            </a:r>
          </a:p>
          <a:p>
            <a:endParaRPr lang="en-US" dirty="0"/>
          </a:p>
          <a:p>
            <a:r>
              <a:rPr lang="en-US" dirty="0"/>
              <a:t>Remember to record completion of this training for Annual Professional Standards Training requirements.</a:t>
            </a:r>
          </a:p>
          <a:p>
            <a:endParaRPr lang="en-US" dirty="0"/>
          </a:p>
          <a:p>
            <a:r>
              <a:rPr lang="en-US" dirty="0"/>
              <a:t>If you have any additional questions, please do not hesitate to contact us.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942330-F19B-49BB-AE37-1A9BB45B55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3372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Community Eligibility Provision (CEP) is a counting and claiming alternative available to schools with high economic need. CEP is a wonderful opportunity that an eligible SFA, group of schools, or individual school should consider as it reduces administrative paperwork and costs, while making it easier for children in low income communities to receive meals at no charge in the National School Lunch and School Breakfast Programs.  It also increases program integrity by relying on data from other means-tested certifications, such as SNAP and Medicaid.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CEP is a four year provision with a potential for a fifth grace year.</a:t>
            </a:r>
          </a:p>
          <a:p>
            <a:endParaRPr lang="en-US" dirty="0"/>
          </a:p>
          <a:p>
            <a:r>
              <a:rPr lang="en-US" dirty="0"/>
              <a:t>Those SFA/group of schools/individual school that qualify to participate agree to cover any excess costs for serving breakfast and lunch at no charge to all students with funds from other sources if they cannot sustain operations on CEP reimbursements received.  If the reimbursement received from CEP covers the cost of serving all meals to all students, no transfer of funds is needed while ensuring the quality of the reimbursable meal. </a:t>
            </a:r>
          </a:p>
          <a:p>
            <a:endParaRPr lang="en-US" dirty="0"/>
          </a:p>
          <a:p>
            <a:r>
              <a:rPr lang="en-US" dirty="0"/>
              <a:t>Schools using CEP </a:t>
            </a:r>
            <a:r>
              <a:rPr lang="en-US" u="sng" dirty="0"/>
              <a:t>must </a:t>
            </a:r>
            <a:r>
              <a:rPr lang="en-US" dirty="0"/>
              <a:t>participate in both breakfast and lunch.</a:t>
            </a:r>
          </a:p>
          <a:p>
            <a:endParaRPr lang="en-US" dirty="0"/>
          </a:p>
          <a:p>
            <a:r>
              <a:rPr lang="en-US" dirty="0"/>
              <a:t>All meals are provided to all students at no charge during all years of CEP participation.</a:t>
            </a:r>
          </a:p>
          <a:p>
            <a:endParaRPr lang="en-US" dirty="0"/>
          </a:p>
          <a:p>
            <a:r>
              <a:rPr lang="en-US" dirty="0"/>
              <a:t>Let’s look at how schools apply and qualify.</a:t>
            </a:r>
          </a:p>
        </p:txBody>
      </p:sp>
      <p:sp>
        <p:nvSpPr>
          <p:cNvPr id="4" name="Slide Number Placeholder 3"/>
          <p:cNvSpPr>
            <a:spLocks noGrp="1"/>
          </p:cNvSpPr>
          <p:nvPr>
            <p:ph type="sldNum" sz="quarter" idx="5"/>
          </p:nvPr>
        </p:nvSpPr>
        <p:spPr/>
        <p:txBody>
          <a:bodyPr/>
          <a:lstStyle/>
          <a:p>
            <a:fld id="{F7471C53-76AC-443A-B334-999990BB89C9}" type="slidenum">
              <a:rPr lang="en-US" smtClean="0"/>
              <a:t>2</a:t>
            </a:fld>
            <a:endParaRPr lang="en-US"/>
          </a:p>
        </p:txBody>
      </p:sp>
    </p:spTree>
    <p:extLst>
      <p:ext uri="{BB962C8B-B14F-4D97-AF65-F5344CB8AC3E}">
        <p14:creationId xmlns:p14="http://schemas.microsoft.com/office/powerpoint/2010/main" val="2092448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Schools can apply for CEP in the spring of each school year. </a:t>
            </a:r>
          </a:p>
          <a:p>
            <a:endParaRPr lang="en-US" dirty="0"/>
          </a:p>
          <a:p>
            <a:r>
              <a:rPr lang="en-US" dirty="0"/>
              <a:t>The ISP must represent the number of identified students and the student enrollment as of April 1 of the school year, prior to CEP implementation. However, data matching counts which take place before or after April 1 should be reflective of the enrollment as of April 1.</a:t>
            </a:r>
          </a:p>
          <a:p>
            <a:endParaRPr lang="en-US" dirty="0"/>
          </a:p>
          <a:p>
            <a:r>
              <a:rPr lang="en-US" dirty="0"/>
              <a:t>For example: Sam Smith was enrolled in your school as of April 1 as a paid student. On May 15, you conducted DCMP using the April download. Sam Smith was found on the DCMP list as SNAP. Even though you did not conduct DCMP until May 15, Sam Smith was enrolled as of April 1; therefore, you would include him in your CEP application ISP.</a:t>
            </a:r>
          </a:p>
          <a:p>
            <a:endParaRPr lang="en-US" dirty="0"/>
          </a:p>
          <a:p>
            <a:r>
              <a:rPr lang="en-US" dirty="0"/>
              <a:t>Attachments found in the CEP memo include, the application, the most recent CEP Q and A, a reimbursement estimator, planning, and implementation guidance, as well as Title 1 and E-rate guidance.</a:t>
            </a:r>
          </a:p>
          <a:p>
            <a:endParaRPr lang="en-US" dirty="0"/>
          </a:p>
          <a:p>
            <a:r>
              <a:rPr lang="en-US" dirty="0"/>
              <a:t>Schools must retain records used in the development of the ISP during the entire period CEP is in effect. In addition, this documentation must be retained for three years after submission of the final claim for reimbursement under that claiming percentage. All other standard record keeping requirements (meal counts, production records, etc.) continue to apply.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746DE6-3336-457D-A091-FA20AC1C53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453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eligible SFA may elect CEP on behalf of a single school, a group of schools, or by district as long as the identified students in that single school, group of schools or district is at least 40% of the total enrollment for that single school, group of schools or SFA.  </a:t>
            </a:r>
          </a:p>
          <a:p>
            <a:endParaRPr lang="en-US" dirty="0"/>
          </a:p>
          <a:p>
            <a:r>
              <a:rPr lang="en-US" dirty="0"/>
              <a:t>There is no limit to the number of groups.  Within the same school district, some schools can participate individually, and some can participate as a group. </a:t>
            </a:r>
          </a:p>
          <a:p>
            <a:endParaRPr lang="en-US" dirty="0"/>
          </a:p>
        </p:txBody>
      </p:sp>
      <p:sp>
        <p:nvSpPr>
          <p:cNvPr id="4" name="Slide Number Placeholder 3"/>
          <p:cNvSpPr>
            <a:spLocks noGrp="1"/>
          </p:cNvSpPr>
          <p:nvPr>
            <p:ph type="sldNum" sz="quarter" idx="5"/>
          </p:nvPr>
        </p:nvSpPr>
        <p:spPr/>
        <p:txBody>
          <a:bodyPr/>
          <a:lstStyle/>
          <a:p>
            <a:fld id="{F7471C53-76AC-443A-B334-999990BB89C9}" type="slidenum">
              <a:rPr lang="en-US" smtClean="0"/>
              <a:t>4</a:t>
            </a:fld>
            <a:endParaRPr lang="en-US"/>
          </a:p>
        </p:txBody>
      </p:sp>
    </p:spTree>
    <p:extLst>
      <p:ext uri="{BB962C8B-B14F-4D97-AF65-F5344CB8AC3E}">
        <p14:creationId xmlns:p14="http://schemas.microsoft.com/office/powerpoint/2010/main" val="4291990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CEP is available to SFA’s and schools with 40% or more “identified students” as of the April 1 enrollment data from the previous school year in which CEP will be implemented.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Identified students are those that are directly certified for free meals without a school meal application. Students can be directly certified for free meals through data matching because they live in households that participate in the following assistance programs: SNAP, TANF, FDPIR or Medicaid (this only includes those households identified as receiving Medicaid through the direct certification matching process), a child deemed homeless by the appropriate authorities such as the Homeless Liaison and/or State or local Migrant Outreach Coordinator; and a child living in a group home as a ward of the State. </a:t>
            </a:r>
          </a:p>
          <a:p>
            <a:endParaRPr lang="en-US" dirty="0"/>
          </a:p>
          <a:p>
            <a:r>
              <a:rPr lang="en-US" dirty="0"/>
              <a:t>Identified Students also include those students that are certified for free meals without an application because they are in foster care, in Head Start/</a:t>
            </a:r>
            <a:r>
              <a:rPr lang="en-US" dirty="0" err="1"/>
              <a:t>Evenstart</a:t>
            </a:r>
            <a:r>
              <a:rPr lang="en-US" dirty="0"/>
              <a:t>. </a:t>
            </a:r>
          </a:p>
          <a:p>
            <a:r>
              <a:rPr lang="en-US" dirty="0"/>
              <a:t>(Note: Universal Pre-K (UPK) programs are not categorically eligible and are not included in the ISP unless a student is directly certified by other means.)</a:t>
            </a:r>
          </a:p>
          <a:p>
            <a:endParaRPr lang="en-US" dirty="0"/>
          </a:p>
          <a:p>
            <a:r>
              <a:rPr lang="en-US" dirty="0"/>
              <a:t>Now that you understand how students are “identified” for CEP purposes, let’s start recording the data required for the application process.</a:t>
            </a:r>
          </a:p>
        </p:txBody>
      </p:sp>
      <p:sp>
        <p:nvSpPr>
          <p:cNvPr id="4" name="Slide Number Placeholder 3"/>
          <p:cNvSpPr>
            <a:spLocks noGrp="1"/>
          </p:cNvSpPr>
          <p:nvPr>
            <p:ph type="sldNum" sz="quarter" idx="5"/>
          </p:nvPr>
        </p:nvSpPr>
        <p:spPr/>
        <p:txBody>
          <a:bodyPr/>
          <a:lstStyle/>
          <a:p>
            <a:fld id="{F7471C53-76AC-443A-B334-999990BB89C9}" type="slidenum">
              <a:rPr lang="en-US" smtClean="0"/>
              <a:t>5</a:t>
            </a:fld>
            <a:endParaRPr lang="en-US"/>
          </a:p>
        </p:txBody>
      </p:sp>
    </p:spTree>
    <p:extLst>
      <p:ext uri="{BB962C8B-B14F-4D97-AF65-F5344CB8AC3E}">
        <p14:creationId xmlns:p14="http://schemas.microsoft.com/office/powerpoint/2010/main" val="3079633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SFA will be utilizing the enrollment data from April 1</a:t>
            </a:r>
            <a:r>
              <a:rPr lang="en-US" baseline="30000" dirty="0"/>
              <a:t>st</a:t>
            </a:r>
            <a:r>
              <a:rPr lang="en-US" dirty="0"/>
              <a:t>  of the year the school is completing the application in.  This means the application process will not begin sooner than April 1</a:t>
            </a:r>
            <a:r>
              <a:rPr lang="en-US" baseline="30000" dirty="0"/>
              <a:t>st</a:t>
            </a:r>
            <a:r>
              <a:rPr lang="en-US" dirty="0"/>
              <a:t>.  When an SFA is approved, the Provision is applied to the following school year  and is approved for a 4-year cycle.  Any time during the 4-year cycle the SFA may opt out or if the SFA sees an increase in the ISP, the SFA may reapply and start a new cycle with the improved reimbursement rates.</a:t>
            </a:r>
          </a:p>
          <a:p>
            <a:endParaRPr lang="en-US" dirty="0"/>
          </a:p>
          <a:p>
            <a:r>
              <a:rPr lang="en-US" dirty="0"/>
              <a:t>Every student enrolled as of April 1</a:t>
            </a:r>
            <a:r>
              <a:rPr lang="en-US" baseline="30000" dirty="0"/>
              <a:t>st</a:t>
            </a:r>
            <a:r>
              <a:rPr lang="en-US" dirty="0"/>
              <a:t> will be listed and the students will be coded to indicate whether or not they are identified and if they are identified: how were they identified to be eligible.  The list must also include additional student identifiers, refer to the exhibit A on the slide.</a:t>
            </a:r>
          </a:p>
          <a:p>
            <a:endParaRPr lang="en-US" dirty="0"/>
          </a:p>
          <a:p>
            <a:r>
              <a:rPr lang="en-US" dirty="0">
                <a:effectLst/>
              </a:rPr>
              <a:t>  This data should be organized by qualifying school building within the SFA. </a:t>
            </a:r>
          </a:p>
          <a:p>
            <a:endParaRPr lang="en-US" dirty="0">
              <a:effectLst/>
            </a:endParaRPr>
          </a:p>
          <a:p>
            <a:r>
              <a:rPr lang="en-US" dirty="0">
                <a:effectLst/>
              </a:rPr>
              <a:t>The master list, in Excel format, will now allow you to obtain totals by identified category- refer to exhibit B on the slide.</a:t>
            </a:r>
            <a:endParaRPr lang="en-US" dirty="0"/>
          </a:p>
        </p:txBody>
      </p:sp>
      <p:sp>
        <p:nvSpPr>
          <p:cNvPr id="4" name="Slide Number Placeholder 3"/>
          <p:cNvSpPr>
            <a:spLocks noGrp="1"/>
          </p:cNvSpPr>
          <p:nvPr>
            <p:ph type="sldNum" sz="quarter" idx="5"/>
          </p:nvPr>
        </p:nvSpPr>
        <p:spPr/>
        <p:txBody>
          <a:bodyPr/>
          <a:lstStyle/>
          <a:p>
            <a:fld id="{F7471C53-76AC-443A-B334-999990BB89C9}" type="slidenum">
              <a:rPr lang="en-US" smtClean="0"/>
              <a:t>6</a:t>
            </a:fld>
            <a:endParaRPr lang="en-US"/>
          </a:p>
        </p:txBody>
      </p:sp>
    </p:spTree>
    <p:extLst>
      <p:ext uri="{BB962C8B-B14F-4D97-AF65-F5344CB8AC3E}">
        <p14:creationId xmlns:p14="http://schemas.microsoft.com/office/powerpoint/2010/main" val="3580267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Complete the application utilizing the information from the coded enrollment list.  Enter totals for each identified category by building.</a:t>
            </a:r>
          </a:p>
          <a:p>
            <a:endParaRPr lang="en-US" dirty="0"/>
          </a:p>
          <a:p>
            <a:r>
              <a:rPr lang="en-US" dirty="0"/>
              <a:t>Save the coded enrollment and the completed CEP application form to your computer.  You will be submitting these files per the submission process procedures and will need to keep them on file for record retention requirements (3 years previous, plus the current year).</a:t>
            </a:r>
          </a:p>
        </p:txBody>
      </p:sp>
      <p:sp>
        <p:nvSpPr>
          <p:cNvPr id="4" name="Slide Number Placeholder 3"/>
          <p:cNvSpPr>
            <a:spLocks noGrp="1"/>
          </p:cNvSpPr>
          <p:nvPr>
            <p:ph type="sldNum" sz="quarter" idx="5"/>
          </p:nvPr>
        </p:nvSpPr>
        <p:spPr/>
        <p:txBody>
          <a:bodyPr/>
          <a:lstStyle/>
          <a:p>
            <a:fld id="{F7471C53-76AC-443A-B334-999990BB89C9}" type="slidenum">
              <a:rPr lang="en-US" smtClean="0"/>
              <a:t>7</a:t>
            </a:fld>
            <a:endParaRPr lang="en-US"/>
          </a:p>
        </p:txBody>
      </p:sp>
    </p:spTree>
    <p:extLst>
      <p:ext uri="{BB962C8B-B14F-4D97-AF65-F5344CB8AC3E}">
        <p14:creationId xmlns:p14="http://schemas.microsoft.com/office/powerpoint/2010/main" val="1685773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Since the CEP requires significant changes to the counting and claiming process and continues to require the SFA to collect eligibility information for other federal, State and local reporting purposes, a signed CEP Affirmation from the Superintendent or Chief Executive Officer agreeing to the terms must accompany the application.</a:t>
            </a:r>
          </a:p>
          <a:p>
            <a:endParaRPr lang="en-US" dirty="0">
              <a:effectLst/>
            </a:endParaRPr>
          </a:p>
          <a:p>
            <a:r>
              <a:rPr lang="en-US" dirty="0">
                <a:effectLst/>
              </a:rPr>
              <a:t>Save a copy of the signed affirmation form along with the application and coded enrollment for record retention requirements.</a:t>
            </a:r>
          </a:p>
          <a:p>
            <a:endParaRPr lang="en-US" dirty="0">
              <a:effectLst/>
            </a:endParaRPr>
          </a:p>
          <a:p>
            <a:r>
              <a:rPr lang="en-US" dirty="0">
                <a:effectLst/>
              </a:rPr>
              <a:t>Its time to look at the submission process.</a:t>
            </a:r>
          </a:p>
          <a:p>
            <a:endParaRPr lang="en-US" dirty="0"/>
          </a:p>
        </p:txBody>
      </p:sp>
      <p:sp>
        <p:nvSpPr>
          <p:cNvPr id="4" name="Slide Number Placeholder 3"/>
          <p:cNvSpPr>
            <a:spLocks noGrp="1"/>
          </p:cNvSpPr>
          <p:nvPr>
            <p:ph type="sldNum" sz="quarter" idx="5"/>
          </p:nvPr>
        </p:nvSpPr>
        <p:spPr/>
        <p:txBody>
          <a:bodyPr/>
          <a:lstStyle/>
          <a:p>
            <a:fld id="{F7471C53-76AC-443A-B334-999990BB89C9}" type="slidenum">
              <a:rPr lang="en-US" smtClean="0"/>
              <a:t>8</a:t>
            </a:fld>
            <a:endParaRPr lang="en-US"/>
          </a:p>
        </p:txBody>
      </p:sp>
    </p:spTree>
    <p:extLst>
      <p:ext uri="{BB962C8B-B14F-4D97-AF65-F5344CB8AC3E}">
        <p14:creationId xmlns:p14="http://schemas.microsoft.com/office/powerpoint/2010/main" val="3015228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A 2-step submission process has been put in place to ensure that data is securely transferred using a private and safe data stream.  The CEP Application and Affirmation Form can be e-mailed to </a:t>
            </a:r>
            <a:r>
              <a:rPr lang="en-US" dirty="0">
                <a:effectLst/>
                <a:hlinkClick r:id="rId3"/>
              </a:rPr>
              <a:t>childnutceo@nysed.gov</a:t>
            </a:r>
            <a:r>
              <a:rPr lang="en-US" dirty="0">
                <a:effectLst/>
              </a:rPr>
              <a:t>.  </a:t>
            </a:r>
          </a:p>
          <a:p>
            <a:endParaRPr lang="en-US" dirty="0">
              <a:effectLst/>
            </a:endParaRPr>
          </a:p>
          <a:p>
            <a:r>
              <a:rPr lang="en-US" dirty="0">
                <a:effectLst/>
              </a:rPr>
              <a:t>The enrollment records/master list must be uploaded to a secure NYSED </a:t>
            </a:r>
            <a:r>
              <a:rPr lang="en-US" dirty="0" err="1">
                <a:effectLst/>
              </a:rPr>
              <a:t>GoAnywhere</a:t>
            </a:r>
            <a:r>
              <a:rPr lang="en-US" dirty="0">
                <a:effectLst/>
              </a:rPr>
              <a:t> SFTP account; which your SFA will be provided access to once your application has been submitted.</a:t>
            </a:r>
          </a:p>
          <a:p>
            <a:endParaRPr lang="en-US" dirty="0">
              <a:effectLst/>
            </a:endParaRPr>
          </a:p>
          <a:p>
            <a:r>
              <a:rPr lang="en-US" dirty="0">
                <a:effectLst/>
              </a:rPr>
              <a:t>Next, let’s look at how participating SFA’s are reimbursed.</a:t>
            </a:r>
            <a:endParaRPr lang="en-US" dirty="0"/>
          </a:p>
        </p:txBody>
      </p:sp>
      <p:sp>
        <p:nvSpPr>
          <p:cNvPr id="4" name="Slide Number Placeholder 3"/>
          <p:cNvSpPr>
            <a:spLocks noGrp="1"/>
          </p:cNvSpPr>
          <p:nvPr>
            <p:ph type="sldNum" sz="quarter" idx="5"/>
          </p:nvPr>
        </p:nvSpPr>
        <p:spPr/>
        <p:txBody>
          <a:bodyPr/>
          <a:lstStyle/>
          <a:p>
            <a:fld id="{F7471C53-76AC-443A-B334-999990BB89C9}" type="slidenum">
              <a:rPr lang="en-US" smtClean="0"/>
              <a:t>9</a:t>
            </a:fld>
            <a:endParaRPr lang="en-US"/>
          </a:p>
        </p:txBody>
      </p:sp>
    </p:spTree>
    <p:extLst>
      <p:ext uri="{BB962C8B-B14F-4D97-AF65-F5344CB8AC3E}">
        <p14:creationId xmlns:p14="http://schemas.microsoft.com/office/powerpoint/2010/main" val="2308174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8/13/2020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8/13/2020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8/13/2020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D9A59AF-F0BC-4A04-A31F-9B17244568E3}"/>
              </a:ext>
            </a:extLst>
          </p:cNvPr>
          <p:cNvSpPr>
            <a:spLocks noGrp="1"/>
          </p:cNvSpPr>
          <p:nvPr>
            <p:ph type="sldNum" sz="quarter" idx="10"/>
          </p:nvPr>
        </p:nvSpPr>
        <p:spPr/>
        <p:txBody>
          <a:bodyPr/>
          <a:lstStyle>
            <a:lvl1pPr>
              <a:defRPr/>
            </a:lvl1pPr>
          </a:lstStyle>
          <a:p>
            <a:pPr>
              <a:defRPr/>
            </a:pPr>
            <a:fld id="{72191B2A-63CE-4A60-977B-4367570A6FAF}" type="slidenum">
              <a:rPr lang="en-US" altLang="en-US"/>
              <a:pPr>
                <a:defRPr/>
              </a:pPr>
              <a:t>‹#›</a:t>
            </a:fld>
            <a:endParaRPr lang="en-US" altLang="en-US" dirty="0"/>
          </a:p>
        </p:txBody>
      </p:sp>
      <p:sp>
        <p:nvSpPr>
          <p:cNvPr id="4" name="Footer Placeholder 3">
            <a:extLst>
              <a:ext uri="{FF2B5EF4-FFF2-40B4-BE49-F238E27FC236}">
                <a16:creationId xmlns:a16="http://schemas.microsoft.com/office/drawing/2014/main" id="{9B4AD0C3-B73F-4905-B519-687E37D4A5D6}"/>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5" name="Date Placeholder 4">
            <a:extLst>
              <a:ext uri="{FF2B5EF4-FFF2-40B4-BE49-F238E27FC236}">
                <a16:creationId xmlns:a16="http://schemas.microsoft.com/office/drawing/2014/main" id="{154FFCF8-CFDB-42A7-AB96-32F59515C720}"/>
              </a:ext>
            </a:extLst>
          </p:cNvPr>
          <p:cNvSpPr>
            <a:spLocks noGrp="1"/>
          </p:cNvSpPr>
          <p:nvPr>
            <p:ph type="dt" sz="half"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E96C6932-8965-4664-8446-0A08317EC1B7}" type="datetimeFigureOut">
              <a:rPr lang="en-US"/>
              <a:pPr>
                <a:defRPr/>
              </a:pPr>
              <a:t>8/13/2020</a:t>
            </a:fld>
            <a:endParaRPr lang="en-US" dirty="0"/>
          </a:p>
        </p:txBody>
      </p:sp>
    </p:spTree>
    <p:extLst>
      <p:ext uri="{BB962C8B-B14F-4D97-AF65-F5344CB8AC3E}">
        <p14:creationId xmlns:p14="http://schemas.microsoft.com/office/powerpoint/2010/main" val="25470512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D9A59AF-F0BC-4A04-A31F-9B17244568E3}"/>
              </a:ext>
            </a:extLst>
          </p:cNvPr>
          <p:cNvSpPr>
            <a:spLocks noGrp="1"/>
          </p:cNvSpPr>
          <p:nvPr>
            <p:ph type="sldNum" sz="quarter" idx="10"/>
          </p:nvPr>
        </p:nvSpPr>
        <p:spPr/>
        <p:txBody>
          <a:bodyPr/>
          <a:lstStyle>
            <a:lvl1pPr>
              <a:defRPr/>
            </a:lvl1pPr>
          </a:lstStyle>
          <a:p>
            <a:pPr>
              <a:defRPr/>
            </a:pPr>
            <a:fld id="{72191B2A-63CE-4A60-977B-4367570A6FAF}" type="slidenum">
              <a:rPr lang="en-US" altLang="en-US"/>
              <a:pPr>
                <a:defRPr/>
              </a:pPr>
              <a:t>‹#›</a:t>
            </a:fld>
            <a:endParaRPr lang="en-US" altLang="en-US" dirty="0"/>
          </a:p>
        </p:txBody>
      </p:sp>
      <p:sp>
        <p:nvSpPr>
          <p:cNvPr id="4" name="Footer Placeholder 3">
            <a:extLst>
              <a:ext uri="{FF2B5EF4-FFF2-40B4-BE49-F238E27FC236}">
                <a16:creationId xmlns:a16="http://schemas.microsoft.com/office/drawing/2014/main" id="{9B4AD0C3-B73F-4905-B519-687E37D4A5D6}"/>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5" name="Date Placeholder 4">
            <a:extLst>
              <a:ext uri="{FF2B5EF4-FFF2-40B4-BE49-F238E27FC236}">
                <a16:creationId xmlns:a16="http://schemas.microsoft.com/office/drawing/2014/main" id="{154FFCF8-CFDB-42A7-AB96-32F59515C720}"/>
              </a:ext>
            </a:extLst>
          </p:cNvPr>
          <p:cNvSpPr>
            <a:spLocks noGrp="1"/>
          </p:cNvSpPr>
          <p:nvPr>
            <p:ph type="dt" sz="half"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E96C6932-8965-4664-8446-0A08317EC1B7}" type="datetimeFigureOut">
              <a:rPr lang="en-US"/>
              <a:pPr>
                <a:defRPr/>
              </a:pPr>
              <a:t>8/13/2020</a:t>
            </a:fld>
            <a:endParaRPr lang="en-US" dirty="0"/>
          </a:p>
        </p:txBody>
      </p:sp>
    </p:spTree>
    <p:extLst>
      <p:ext uri="{BB962C8B-B14F-4D97-AF65-F5344CB8AC3E}">
        <p14:creationId xmlns:p14="http://schemas.microsoft.com/office/powerpoint/2010/main" val="2408922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D9A59AF-F0BC-4A04-A31F-9B17244568E3}"/>
              </a:ext>
            </a:extLst>
          </p:cNvPr>
          <p:cNvSpPr>
            <a:spLocks noGrp="1"/>
          </p:cNvSpPr>
          <p:nvPr>
            <p:ph type="sldNum" sz="quarter" idx="10"/>
          </p:nvPr>
        </p:nvSpPr>
        <p:spPr/>
        <p:txBody>
          <a:bodyPr/>
          <a:lstStyle>
            <a:lvl1pPr>
              <a:defRPr/>
            </a:lvl1pPr>
          </a:lstStyle>
          <a:p>
            <a:pPr>
              <a:defRPr/>
            </a:pPr>
            <a:fld id="{72191B2A-63CE-4A60-977B-4367570A6FAF}" type="slidenum">
              <a:rPr lang="en-US" altLang="en-US"/>
              <a:pPr>
                <a:defRPr/>
              </a:pPr>
              <a:t>‹#›</a:t>
            </a:fld>
            <a:endParaRPr lang="en-US" altLang="en-US" dirty="0"/>
          </a:p>
        </p:txBody>
      </p:sp>
      <p:sp>
        <p:nvSpPr>
          <p:cNvPr id="4" name="Footer Placeholder 3">
            <a:extLst>
              <a:ext uri="{FF2B5EF4-FFF2-40B4-BE49-F238E27FC236}">
                <a16:creationId xmlns:a16="http://schemas.microsoft.com/office/drawing/2014/main" id="{9B4AD0C3-B73F-4905-B519-687E37D4A5D6}"/>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5" name="Date Placeholder 4">
            <a:extLst>
              <a:ext uri="{FF2B5EF4-FFF2-40B4-BE49-F238E27FC236}">
                <a16:creationId xmlns:a16="http://schemas.microsoft.com/office/drawing/2014/main" id="{154FFCF8-CFDB-42A7-AB96-32F59515C720}"/>
              </a:ext>
            </a:extLst>
          </p:cNvPr>
          <p:cNvSpPr>
            <a:spLocks noGrp="1"/>
          </p:cNvSpPr>
          <p:nvPr>
            <p:ph type="dt" sz="half"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E96C6932-8965-4664-8446-0A08317EC1B7}" type="datetimeFigureOut">
              <a:rPr lang="en-US"/>
              <a:pPr>
                <a:defRPr/>
              </a:pPr>
              <a:t>8/13/2020</a:t>
            </a:fld>
            <a:endParaRPr lang="en-US" dirty="0"/>
          </a:p>
        </p:txBody>
      </p:sp>
    </p:spTree>
    <p:extLst>
      <p:ext uri="{BB962C8B-B14F-4D97-AF65-F5344CB8AC3E}">
        <p14:creationId xmlns:p14="http://schemas.microsoft.com/office/powerpoint/2010/main" val="1760682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D9A59AF-F0BC-4A04-A31F-9B17244568E3}"/>
              </a:ext>
            </a:extLst>
          </p:cNvPr>
          <p:cNvSpPr>
            <a:spLocks noGrp="1"/>
          </p:cNvSpPr>
          <p:nvPr>
            <p:ph type="sldNum" sz="quarter" idx="10"/>
          </p:nvPr>
        </p:nvSpPr>
        <p:spPr/>
        <p:txBody>
          <a:bodyPr/>
          <a:lstStyle>
            <a:lvl1pPr>
              <a:defRPr/>
            </a:lvl1pPr>
          </a:lstStyle>
          <a:p>
            <a:pPr>
              <a:defRPr/>
            </a:pPr>
            <a:fld id="{72191B2A-63CE-4A60-977B-4367570A6FAF}" type="slidenum">
              <a:rPr lang="en-US" altLang="en-US"/>
              <a:pPr>
                <a:defRPr/>
              </a:pPr>
              <a:t>‹#›</a:t>
            </a:fld>
            <a:endParaRPr lang="en-US" altLang="en-US" dirty="0"/>
          </a:p>
        </p:txBody>
      </p:sp>
      <p:sp>
        <p:nvSpPr>
          <p:cNvPr id="4" name="Footer Placeholder 3">
            <a:extLst>
              <a:ext uri="{FF2B5EF4-FFF2-40B4-BE49-F238E27FC236}">
                <a16:creationId xmlns:a16="http://schemas.microsoft.com/office/drawing/2014/main" id="{9B4AD0C3-B73F-4905-B519-687E37D4A5D6}"/>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5" name="Date Placeholder 4">
            <a:extLst>
              <a:ext uri="{FF2B5EF4-FFF2-40B4-BE49-F238E27FC236}">
                <a16:creationId xmlns:a16="http://schemas.microsoft.com/office/drawing/2014/main" id="{154FFCF8-CFDB-42A7-AB96-32F59515C720}"/>
              </a:ext>
            </a:extLst>
          </p:cNvPr>
          <p:cNvSpPr>
            <a:spLocks noGrp="1"/>
          </p:cNvSpPr>
          <p:nvPr>
            <p:ph type="dt" sz="half"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E96C6932-8965-4664-8446-0A08317EC1B7}" type="datetimeFigureOut">
              <a:rPr lang="en-US"/>
              <a:pPr>
                <a:defRPr/>
              </a:pPr>
              <a:t>8/13/2020</a:t>
            </a:fld>
            <a:endParaRPr lang="en-US" dirty="0"/>
          </a:p>
        </p:txBody>
      </p:sp>
    </p:spTree>
    <p:extLst>
      <p:ext uri="{BB962C8B-B14F-4D97-AF65-F5344CB8AC3E}">
        <p14:creationId xmlns:p14="http://schemas.microsoft.com/office/powerpoint/2010/main" val="1660900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D9A59AF-F0BC-4A04-A31F-9B17244568E3}"/>
              </a:ext>
            </a:extLst>
          </p:cNvPr>
          <p:cNvSpPr>
            <a:spLocks noGrp="1"/>
          </p:cNvSpPr>
          <p:nvPr>
            <p:ph type="sldNum" sz="quarter" idx="10"/>
          </p:nvPr>
        </p:nvSpPr>
        <p:spPr/>
        <p:txBody>
          <a:bodyPr/>
          <a:lstStyle>
            <a:lvl1pPr>
              <a:defRPr/>
            </a:lvl1pPr>
          </a:lstStyle>
          <a:p>
            <a:pPr>
              <a:defRPr/>
            </a:pPr>
            <a:fld id="{72191B2A-63CE-4A60-977B-4367570A6FAF}" type="slidenum">
              <a:rPr lang="en-US" altLang="en-US"/>
              <a:pPr>
                <a:defRPr/>
              </a:pPr>
              <a:t>‹#›</a:t>
            </a:fld>
            <a:endParaRPr lang="en-US" altLang="en-US" dirty="0"/>
          </a:p>
        </p:txBody>
      </p:sp>
      <p:sp>
        <p:nvSpPr>
          <p:cNvPr id="4" name="Footer Placeholder 3">
            <a:extLst>
              <a:ext uri="{FF2B5EF4-FFF2-40B4-BE49-F238E27FC236}">
                <a16:creationId xmlns:a16="http://schemas.microsoft.com/office/drawing/2014/main" id="{9B4AD0C3-B73F-4905-B519-687E37D4A5D6}"/>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5" name="Date Placeholder 4">
            <a:extLst>
              <a:ext uri="{FF2B5EF4-FFF2-40B4-BE49-F238E27FC236}">
                <a16:creationId xmlns:a16="http://schemas.microsoft.com/office/drawing/2014/main" id="{154FFCF8-CFDB-42A7-AB96-32F59515C720}"/>
              </a:ext>
            </a:extLst>
          </p:cNvPr>
          <p:cNvSpPr>
            <a:spLocks noGrp="1"/>
          </p:cNvSpPr>
          <p:nvPr>
            <p:ph type="dt" sz="half"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E96C6932-8965-4664-8446-0A08317EC1B7}" type="datetimeFigureOut">
              <a:rPr lang="en-US"/>
              <a:pPr>
                <a:defRPr/>
              </a:pPr>
              <a:t>8/13/2020</a:t>
            </a:fld>
            <a:endParaRPr lang="en-US" dirty="0"/>
          </a:p>
        </p:txBody>
      </p:sp>
    </p:spTree>
    <p:extLst>
      <p:ext uri="{BB962C8B-B14F-4D97-AF65-F5344CB8AC3E}">
        <p14:creationId xmlns:p14="http://schemas.microsoft.com/office/powerpoint/2010/main" val="17207828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D9A59AF-F0BC-4A04-A31F-9B17244568E3}"/>
              </a:ext>
            </a:extLst>
          </p:cNvPr>
          <p:cNvSpPr>
            <a:spLocks noGrp="1"/>
          </p:cNvSpPr>
          <p:nvPr>
            <p:ph type="sldNum" sz="quarter" idx="10"/>
          </p:nvPr>
        </p:nvSpPr>
        <p:spPr/>
        <p:txBody>
          <a:bodyPr/>
          <a:lstStyle>
            <a:lvl1pPr>
              <a:defRPr/>
            </a:lvl1pPr>
          </a:lstStyle>
          <a:p>
            <a:pPr>
              <a:defRPr/>
            </a:pPr>
            <a:fld id="{72191B2A-63CE-4A60-977B-4367570A6FAF}" type="slidenum">
              <a:rPr lang="en-US" altLang="en-US"/>
              <a:pPr>
                <a:defRPr/>
              </a:pPr>
              <a:t>‹#›</a:t>
            </a:fld>
            <a:endParaRPr lang="en-US" altLang="en-US" dirty="0"/>
          </a:p>
        </p:txBody>
      </p:sp>
      <p:sp>
        <p:nvSpPr>
          <p:cNvPr id="4" name="Footer Placeholder 3">
            <a:extLst>
              <a:ext uri="{FF2B5EF4-FFF2-40B4-BE49-F238E27FC236}">
                <a16:creationId xmlns:a16="http://schemas.microsoft.com/office/drawing/2014/main" id="{9B4AD0C3-B73F-4905-B519-687E37D4A5D6}"/>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5" name="Date Placeholder 4">
            <a:extLst>
              <a:ext uri="{FF2B5EF4-FFF2-40B4-BE49-F238E27FC236}">
                <a16:creationId xmlns:a16="http://schemas.microsoft.com/office/drawing/2014/main" id="{154FFCF8-CFDB-42A7-AB96-32F59515C720}"/>
              </a:ext>
            </a:extLst>
          </p:cNvPr>
          <p:cNvSpPr>
            <a:spLocks noGrp="1"/>
          </p:cNvSpPr>
          <p:nvPr>
            <p:ph type="dt" sz="half"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E96C6932-8965-4664-8446-0A08317EC1B7}" type="datetimeFigureOut">
              <a:rPr lang="en-US"/>
              <a:pPr>
                <a:defRPr/>
              </a:pPr>
              <a:t>8/13/2020</a:t>
            </a:fld>
            <a:endParaRPr lang="en-US" dirty="0"/>
          </a:p>
        </p:txBody>
      </p:sp>
    </p:spTree>
    <p:extLst>
      <p:ext uri="{BB962C8B-B14F-4D97-AF65-F5344CB8AC3E}">
        <p14:creationId xmlns:p14="http://schemas.microsoft.com/office/powerpoint/2010/main" val="34364939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D9A59AF-F0BC-4A04-A31F-9B17244568E3}"/>
              </a:ext>
            </a:extLst>
          </p:cNvPr>
          <p:cNvSpPr>
            <a:spLocks noGrp="1"/>
          </p:cNvSpPr>
          <p:nvPr>
            <p:ph type="sldNum" sz="quarter" idx="10"/>
          </p:nvPr>
        </p:nvSpPr>
        <p:spPr/>
        <p:txBody>
          <a:bodyPr/>
          <a:lstStyle>
            <a:lvl1pPr>
              <a:defRPr/>
            </a:lvl1pPr>
          </a:lstStyle>
          <a:p>
            <a:pPr>
              <a:defRPr/>
            </a:pPr>
            <a:fld id="{72191B2A-63CE-4A60-977B-4367570A6FAF}" type="slidenum">
              <a:rPr lang="en-US" altLang="en-US"/>
              <a:pPr>
                <a:defRPr/>
              </a:pPr>
              <a:t>‹#›</a:t>
            </a:fld>
            <a:endParaRPr lang="en-US" altLang="en-US" dirty="0"/>
          </a:p>
        </p:txBody>
      </p:sp>
      <p:sp>
        <p:nvSpPr>
          <p:cNvPr id="4" name="Footer Placeholder 3">
            <a:extLst>
              <a:ext uri="{FF2B5EF4-FFF2-40B4-BE49-F238E27FC236}">
                <a16:creationId xmlns:a16="http://schemas.microsoft.com/office/drawing/2014/main" id="{9B4AD0C3-B73F-4905-B519-687E37D4A5D6}"/>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5" name="Date Placeholder 4">
            <a:extLst>
              <a:ext uri="{FF2B5EF4-FFF2-40B4-BE49-F238E27FC236}">
                <a16:creationId xmlns:a16="http://schemas.microsoft.com/office/drawing/2014/main" id="{154FFCF8-CFDB-42A7-AB96-32F59515C720}"/>
              </a:ext>
            </a:extLst>
          </p:cNvPr>
          <p:cNvSpPr>
            <a:spLocks noGrp="1"/>
          </p:cNvSpPr>
          <p:nvPr>
            <p:ph type="dt" sz="half"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E96C6932-8965-4664-8446-0A08317EC1B7}" type="datetimeFigureOut">
              <a:rPr lang="en-US"/>
              <a:pPr>
                <a:defRPr/>
              </a:pPr>
              <a:t>8/13/2020</a:t>
            </a:fld>
            <a:endParaRPr lang="en-US" dirty="0"/>
          </a:p>
        </p:txBody>
      </p:sp>
    </p:spTree>
    <p:extLst>
      <p:ext uri="{BB962C8B-B14F-4D97-AF65-F5344CB8AC3E}">
        <p14:creationId xmlns:p14="http://schemas.microsoft.com/office/powerpoint/2010/main" val="25338687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D9A59AF-F0BC-4A04-A31F-9B17244568E3}"/>
              </a:ext>
            </a:extLst>
          </p:cNvPr>
          <p:cNvSpPr>
            <a:spLocks noGrp="1"/>
          </p:cNvSpPr>
          <p:nvPr>
            <p:ph type="sldNum" sz="quarter" idx="10"/>
          </p:nvPr>
        </p:nvSpPr>
        <p:spPr/>
        <p:txBody>
          <a:bodyPr/>
          <a:lstStyle>
            <a:lvl1pPr>
              <a:defRPr/>
            </a:lvl1pPr>
          </a:lstStyle>
          <a:p>
            <a:pPr>
              <a:defRPr/>
            </a:pPr>
            <a:fld id="{72191B2A-63CE-4A60-977B-4367570A6FAF}" type="slidenum">
              <a:rPr lang="en-US" altLang="en-US"/>
              <a:pPr>
                <a:defRPr/>
              </a:pPr>
              <a:t>‹#›</a:t>
            </a:fld>
            <a:endParaRPr lang="en-US" altLang="en-US" dirty="0"/>
          </a:p>
        </p:txBody>
      </p:sp>
      <p:sp>
        <p:nvSpPr>
          <p:cNvPr id="4" name="Footer Placeholder 3">
            <a:extLst>
              <a:ext uri="{FF2B5EF4-FFF2-40B4-BE49-F238E27FC236}">
                <a16:creationId xmlns:a16="http://schemas.microsoft.com/office/drawing/2014/main" id="{9B4AD0C3-B73F-4905-B519-687E37D4A5D6}"/>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5" name="Date Placeholder 4">
            <a:extLst>
              <a:ext uri="{FF2B5EF4-FFF2-40B4-BE49-F238E27FC236}">
                <a16:creationId xmlns:a16="http://schemas.microsoft.com/office/drawing/2014/main" id="{154FFCF8-CFDB-42A7-AB96-32F59515C720}"/>
              </a:ext>
            </a:extLst>
          </p:cNvPr>
          <p:cNvSpPr>
            <a:spLocks noGrp="1"/>
          </p:cNvSpPr>
          <p:nvPr>
            <p:ph type="dt" sz="half"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E96C6932-8965-4664-8446-0A08317EC1B7}" type="datetimeFigureOut">
              <a:rPr lang="en-US"/>
              <a:pPr>
                <a:defRPr/>
              </a:pPr>
              <a:t>8/13/2020</a:t>
            </a:fld>
            <a:endParaRPr lang="en-US" dirty="0"/>
          </a:p>
        </p:txBody>
      </p:sp>
    </p:spTree>
    <p:extLst>
      <p:ext uri="{BB962C8B-B14F-4D97-AF65-F5344CB8AC3E}">
        <p14:creationId xmlns:p14="http://schemas.microsoft.com/office/powerpoint/2010/main" val="1351983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8/13/2020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D9A59AF-F0BC-4A04-A31F-9B17244568E3}"/>
              </a:ext>
            </a:extLst>
          </p:cNvPr>
          <p:cNvSpPr>
            <a:spLocks noGrp="1"/>
          </p:cNvSpPr>
          <p:nvPr>
            <p:ph type="sldNum" sz="quarter" idx="10"/>
          </p:nvPr>
        </p:nvSpPr>
        <p:spPr/>
        <p:txBody>
          <a:bodyPr/>
          <a:lstStyle>
            <a:lvl1pPr>
              <a:defRPr/>
            </a:lvl1pPr>
          </a:lstStyle>
          <a:p>
            <a:pPr>
              <a:defRPr/>
            </a:pPr>
            <a:fld id="{72191B2A-63CE-4A60-977B-4367570A6FAF}" type="slidenum">
              <a:rPr lang="en-US" altLang="en-US"/>
              <a:pPr>
                <a:defRPr/>
              </a:pPr>
              <a:t>‹#›</a:t>
            </a:fld>
            <a:endParaRPr lang="en-US" altLang="en-US" dirty="0"/>
          </a:p>
        </p:txBody>
      </p:sp>
      <p:sp>
        <p:nvSpPr>
          <p:cNvPr id="4" name="Footer Placeholder 3">
            <a:extLst>
              <a:ext uri="{FF2B5EF4-FFF2-40B4-BE49-F238E27FC236}">
                <a16:creationId xmlns:a16="http://schemas.microsoft.com/office/drawing/2014/main" id="{9B4AD0C3-B73F-4905-B519-687E37D4A5D6}"/>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5" name="Date Placeholder 4">
            <a:extLst>
              <a:ext uri="{FF2B5EF4-FFF2-40B4-BE49-F238E27FC236}">
                <a16:creationId xmlns:a16="http://schemas.microsoft.com/office/drawing/2014/main" id="{154FFCF8-CFDB-42A7-AB96-32F59515C720}"/>
              </a:ext>
            </a:extLst>
          </p:cNvPr>
          <p:cNvSpPr>
            <a:spLocks noGrp="1"/>
          </p:cNvSpPr>
          <p:nvPr>
            <p:ph type="dt" sz="half"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E96C6932-8965-4664-8446-0A08317EC1B7}" type="datetimeFigureOut">
              <a:rPr lang="en-US"/>
              <a:pPr>
                <a:defRPr/>
              </a:pPr>
              <a:t>8/13/2020</a:t>
            </a:fld>
            <a:endParaRPr lang="en-US" dirty="0"/>
          </a:p>
        </p:txBody>
      </p:sp>
    </p:spTree>
    <p:extLst>
      <p:ext uri="{BB962C8B-B14F-4D97-AF65-F5344CB8AC3E}">
        <p14:creationId xmlns:p14="http://schemas.microsoft.com/office/powerpoint/2010/main" val="41758049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Title Slide with Pictures">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4800600"/>
            <a:ext cx="12192000" cy="2057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533400" y="5084483"/>
            <a:ext cx="11125200" cy="914400"/>
          </a:xfrm>
        </p:spPr>
        <p:txBody>
          <a:bodyPr anchor="b">
            <a:normAutofit/>
          </a:bodyPr>
          <a:lstStyle>
            <a:lvl1pPr algn="ctr">
              <a:defRPr sz="4400" spc="-50" baseline="0">
                <a:solidFill>
                  <a:schemeClr val="bg1"/>
                </a:solidFill>
              </a:defRPr>
            </a:lvl1pPr>
          </a:lstStyle>
          <a:p>
            <a:r>
              <a:rPr lang="en-US"/>
              <a:t>Click to edit Master title style</a:t>
            </a:r>
            <a:endParaRPr lang="en-US" dirty="0"/>
          </a:p>
        </p:txBody>
      </p:sp>
      <p:sp>
        <p:nvSpPr>
          <p:cNvPr id="9" name="Picture Placeholder 2" descr="An empty placeholder to add an image. Click on the placeholder and select the image that you wish to add"/>
          <p:cNvSpPr>
            <a:spLocks noGrp="1"/>
          </p:cNvSpPr>
          <p:nvPr>
            <p:ph type="pic" idx="10"/>
          </p:nvPr>
        </p:nvSpPr>
        <p:spPr>
          <a:xfrm>
            <a:off x="1"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3" name="Picture Placeholder 2" descr="An empty placeholder to add an image. Click on the placeholder and select the image that you wish to add"/>
          <p:cNvSpPr>
            <a:spLocks noGrp="1"/>
          </p:cNvSpPr>
          <p:nvPr>
            <p:ph type="pic" idx="11"/>
          </p:nvPr>
        </p:nvSpPr>
        <p:spPr>
          <a:xfrm>
            <a:off x="408432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4" name="Picture Placeholder 2" descr="An empty placeholder to add an image. Click on the placeholder and select the image that you wish to add"/>
          <p:cNvSpPr>
            <a:spLocks noGrp="1"/>
          </p:cNvSpPr>
          <p:nvPr>
            <p:ph type="pic" idx="12"/>
          </p:nvPr>
        </p:nvSpPr>
        <p:spPr>
          <a:xfrm>
            <a:off x="816864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3" name="Subtitle 2"/>
          <p:cNvSpPr>
            <a:spLocks noGrp="1"/>
          </p:cNvSpPr>
          <p:nvPr>
            <p:ph type="subTitle" idx="1"/>
          </p:nvPr>
        </p:nvSpPr>
        <p:spPr>
          <a:xfrm>
            <a:off x="533400" y="6043123"/>
            <a:ext cx="11125200" cy="571500"/>
          </a:xfrm>
        </p:spPr>
        <p:txBody>
          <a:bodyPr>
            <a:normAutofit/>
          </a:bodyPr>
          <a:lstStyle>
            <a:lvl1pPr marL="0" indent="0" algn="ctr">
              <a:spcBef>
                <a:spcPts val="0"/>
              </a:spcBef>
              <a:buNone/>
              <a:defRPr sz="2000" cap="all"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638082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535444" y="423316"/>
            <a:ext cx="11277600" cy="5702300"/>
          </a:xfrm>
          <a:prstGeom prst="rect">
            <a:avLst/>
          </a:prstGeom>
        </p:spPr>
      </p:pic>
      <p:cxnSp>
        <p:nvCxnSpPr>
          <p:cNvPr id="7" name="Straight Connector 6"/>
          <p:cNvCxnSpPr/>
          <p:nvPr userDrawn="1"/>
        </p:nvCxnSpPr>
        <p:spPr>
          <a:xfrm>
            <a:off x="1198961" y="1375965"/>
            <a:ext cx="7342084" cy="0"/>
          </a:xfrm>
          <a:prstGeom prst="line">
            <a:avLst/>
          </a:prstGeom>
          <a:ln cap="rnd">
            <a:solidFill>
              <a:schemeClr val="accent3"/>
            </a:solidFill>
            <a:prstDash val="dot"/>
            <a:round/>
          </a:ln>
          <a:effectLst/>
        </p:spPr>
        <p:style>
          <a:lnRef idx="2">
            <a:schemeClr val="accent1"/>
          </a:lnRef>
          <a:fillRef idx="0">
            <a:schemeClr val="accent1"/>
          </a:fillRef>
          <a:effectRef idx="1">
            <a:schemeClr val="accent1"/>
          </a:effectRef>
          <a:fontRef idx="minor">
            <a:schemeClr val="tx1"/>
          </a:fontRef>
        </p:style>
      </p:cxnSp>
      <p:sp>
        <p:nvSpPr>
          <p:cNvPr id="9" name="Text Placeholder 6"/>
          <p:cNvSpPr>
            <a:spLocks noGrp="1"/>
          </p:cNvSpPr>
          <p:nvPr>
            <p:ph type="body" sz="quarter" idx="14" hasCustomPrompt="1"/>
          </p:nvPr>
        </p:nvSpPr>
        <p:spPr>
          <a:xfrm>
            <a:off x="1123951" y="788009"/>
            <a:ext cx="8007349" cy="401969"/>
          </a:xfrm>
        </p:spPr>
        <p:txBody>
          <a:bodyPr>
            <a:noAutofit/>
          </a:bodyPr>
          <a:lstStyle>
            <a:lvl1pPr>
              <a:defRPr sz="2800" b="1">
                <a:solidFill>
                  <a:srgbClr val="ABCB44"/>
                </a:solidFill>
              </a:defRPr>
            </a:lvl1pPr>
          </a:lstStyle>
          <a:p>
            <a:pPr lvl="0"/>
            <a:r>
              <a:rPr lang="en-US" dirty="0"/>
              <a:t>SECTION TITLE</a:t>
            </a:r>
          </a:p>
        </p:txBody>
      </p:sp>
    </p:spTree>
    <p:extLst>
      <p:ext uri="{BB962C8B-B14F-4D97-AF65-F5344CB8AC3E}">
        <p14:creationId xmlns:p14="http://schemas.microsoft.com/office/powerpoint/2010/main" val="28460600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535444" y="423316"/>
            <a:ext cx="11277600" cy="5702300"/>
          </a:xfrm>
          <a:prstGeom prst="rect">
            <a:avLst/>
          </a:prstGeom>
        </p:spPr>
      </p:pic>
      <p:cxnSp>
        <p:nvCxnSpPr>
          <p:cNvPr id="7" name="Straight Connector 6"/>
          <p:cNvCxnSpPr/>
          <p:nvPr userDrawn="1"/>
        </p:nvCxnSpPr>
        <p:spPr>
          <a:xfrm>
            <a:off x="1198961" y="1375965"/>
            <a:ext cx="7342084" cy="0"/>
          </a:xfrm>
          <a:prstGeom prst="line">
            <a:avLst/>
          </a:prstGeom>
          <a:ln cap="rnd">
            <a:solidFill>
              <a:schemeClr val="accent3"/>
            </a:solidFill>
            <a:prstDash val="dot"/>
            <a:round/>
          </a:ln>
          <a:effectLst/>
        </p:spPr>
        <p:style>
          <a:lnRef idx="2">
            <a:schemeClr val="accent1"/>
          </a:lnRef>
          <a:fillRef idx="0">
            <a:schemeClr val="accent1"/>
          </a:fillRef>
          <a:effectRef idx="1">
            <a:schemeClr val="accent1"/>
          </a:effectRef>
          <a:fontRef idx="minor">
            <a:schemeClr val="tx1"/>
          </a:fontRef>
        </p:style>
      </p:cxnSp>
      <p:sp>
        <p:nvSpPr>
          <p:cNvPr id="9" name="Text Placeholder 6"/>
          <p:cNvSpPr>
            <a:spLocks noGrp="1"/>
          </p:cNvSpPr>
          <p:nvPr>
            <p:ph type="body" sz="quarter" idx="14" hasCustomPrompt="1"/>
          </p:nvPr>
        </p:nvSpPr>
        <p:spPr>
          <a:xfrm>
            <a:off x="1123951" y="788009"/>
            <a:ext cx="8007349" cy="401969"/>
          </a:xfrm>
        </p:spPr>
        <p:txBody>
          <a:bodyPr>
            <a:noAutofit/>
          </a:bodyPr>
          <a:lstStyle>
            <a:lvl1pPr>
              <a:defRPr sz="2800" b="1">
                <a:solidFill>
                  <a:srgbClr val="ABCB44"/>
                </a:solidFill>
              </a:defRPr>
            </a:lvl1pPr>
          </a:lstStyle>
          <a:p>
            <a:pPr lvl="0"/>
            <a:r>
              <a:rPr lang="en-US" dirty="0"/>
              <a:t>SECTION TITLE</a:t>
            </a:r>
          </a:p>
        </p:txBody>
      </p:sp>
    </p:spTree>
    <p:extLst>
      <p:ext uri="{BB962C8B-B14F-4D97-AF65-F5344CB8AC3E}">
        <p14:creationId xmlns:p14="http://schemas.microsoft.com/office/powerpoint/2010/main" val="25983501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535444" y="423316"/>
            <a:ext cx="11277600" cy="5702300"/>
          </a:xfrm>
          <a:prstGeom prst="rect">
            <a:avLst/>
          </a:prstGeom>
        </p:spPr>
      </p:pic>
      <p:cxnSp>
        <p:nvCxnSpPr>
          <p:cNvPr id="7" name="Straight Connector 6"/>
          <p:cNvCxnSpPr/>
          <p:nvPr userDrawn="1"/>
        </p:nvCxnSpPr>
        <p:spPr>
          <a:xfrm>
            <a:off x="1198961" y="1375965"/>
            <a:ext cx="7342084" cy="0"/>
          </a:xfrm>
          <a:prstGeom prst="line">
            <a:avLst/>
          </a:prstGeom>
          <a:ln cap="rnd">
            <a:solidFill>
              <a:schemeClr val="accent3"/>
            </a:solidFill>
            <a:prstDash val="dot"/>
            <a:round/>
          </a:ln>
          <a:effectLst/>
        </p:spPr>
        <p:style>
          <a:lnRef idx="2">
            <a:schemeClr val="accent1"/>
          </a:lnRef>
          <a:fillRef idx="0">
            <a:schemeClr val="accent1"/>
          </a:fillRef>
          <a:effectRef idx="1">
            <a:schemeClr val="accent1"/>
          </a:effectRef>
          <a:fontRef idx="minor">
            <a:schemeClr val="tx1"/>
          </a:fontRef>
        </p:style>
      </p:cxnSp>
      <p:sp>
        <p:nvSpPr>
          <p:cNvPr id="9" name="Text Placeholder 6"/>
          <p:cNvSpPr>
            <a:spLocks noGrp="1"/>
          </p:cNvSpPr>
          <p:nvPr>
            <p:ph type="body" sz="quarter" idx="14" hasCustomPrompt="1"/>
          </p:nvPr>
        </p:nvSpPr>
        <p:spPr>
          <a:xfrm>
            <a:off x="1123951" y="788009"/>
            <a:ext cx="8007349" cy="401969"/>
          </a:xfrm>
        </p:spPr>
        <p:txBody>
          <a:bodyPr>
            <a:noAutofit/>
          </a:bodyPr>
          <a:lstStyle>
            <a:lvl1pPr>
              <a:defRPr sz="2800" b="1">
                <a:solidFill>
                  <a:srgbClr val="ABCB44"/>
                </a:solidFill>
              </a:defRPr>
            </a:lvl1pPr>
          </a:lstStyle>
          <a:p>
            <a:pPr lvl="0"/>
            <a:r>
              <a:rPr lang="en-US" dirty="0"/>
              <a:t>SECTION TITLE</a:t>
            </a:r>
          </a:p>
        </p:txBody>
      </p:sp>
    </p:spTree>
    <p:extLst>
      <p:ext uri="{BB962C8B-B14F-4D97-AF65-F5344CB8AC3E}">
        <p14:creationId xmlns:p14="http://schemas.microsoft.com/office/powerpoint/2010/main" val="20281519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Title Slide with Pictures">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4800600"/>
            <a:ext cx="12192000" cy="2057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533400" y="5084483"/>
            <a:ext cx="11125200" cy="914400"/>
          </a:xfrm>
        </p:spPr>
        <p:txBody>
          <a:bodyPr anchor="b">
            <a:normAutofit/>
          </a:bodyPr>
          <a:lstStyle>
            <a:lvl1pPr algn="ctr">
              <a:defRPr sz="4400" spc="-50" baseline="0">
                <a:solidFill>
                  <a:schemeClr val="bg1"/>
                </a:solidFill>
              </a:defRPr>
            </a:lvl1pPr>
          </a:lstStyle>
          <a:p>
            <a:r>
              <a:rPr lang="en-US"/>
              <a:t>Click to edit Master title style</a:t>
            </a:r>
            <a:endParaRPr lang="en-US" dirty="0"/>
          </a:p>
        </p:txBody>
      </p:sp>
      <p:sp>
        <p:nvSpPr>
          <p:cNvPr id="9" name="Picture Placeholder 2" descr="An empty placeholder to add an image. Click on the placeholder and select the image that you wish to add"/>
          <p:cNvSpPr>
            <a:spLocks noGrp="1"/>
          </p:cNvSpPr>
          <p:nvPr>
            <p:ph type="pic" idx="10"/>
          </p:nvPr>
        </p:nvSpPr>
        <p:spPr>
          <a:xfrm>
            <a:off x="1"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3" name="Picture Placeholder 2" descr="An empty placeholder to add an image. Click on the placeholder and select the image that you wish to add"/>
          <p:cNvSpPr>
            <a:spLocks noGrp="1"/>
          </p:cNvSpPr>
          <p:nvPr>
            <p:ph type="pic" idx="11"/>
          </p:nvPr>
        </p:nvSpPr>
        <p:spPr>
          <a:xfrm>
            <a:off x="408432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4" name="Picture Placeholder 2" descr="An empty placeholder to add an image. Click on the placeholder and select the image that you wish to add"/>
          <p:cNvSpPr>
            <a:spLocks noGrp="1"/>
          </p:cNvSpPr>
          <p:nvPr>
            <p:ph type="pic" idx="12"/>
          </p:nvPr>
        </p:nvSpPr>
        <p:spPr>
          <a:xfrm>
            <a:off x="816864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3" name="Subtitle 2"/>
          <p:cNvSpPr>
            <a:spLocks noGrp="1"/>
          </p:cNvSpPr>
          <p:nvPr>
            <p:ph type="subTitle" idx="1"/>
          </p:nvPr>
        </p:nvSpPr>
        <p:spPr>
          <a:xfrm>
            <a:off x="533400" y="6043123"/>
            <a:ext cx="11125200" cy="571500"/>
          </a:xfrm>
        </p:spPr>
        <p:txBody>
          <a:bodyPr>
            <a:normAutofit/>
          </a:bodyPr>
          <a:lstStyle>
            <a:lvl1pPr marL="0" indent="0" algn="ctr">
              <a:spcBef>
                <a:spcPts val="0"/>
              </a:spcBef>
              <a:buNone/>
              <a:defRPr sz="2000" cap="all"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201478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535444" y="423316"/>
            <a:ext cx="11277600" cy="5702300"/>
          </a:xfrm>
          <a:prstGeom prst="rect">
            <a:avLst/>
          </a:prstGeom>
        </p:spPr>
      </p:pic>
      <p:cxnSp>
        <p:nvCxnSpPr>
          <p:cNvPr id="7" name="Straight Connector 6"/>
          <p:cNvCxnSpPr/>
          <p:nvPr userDrawn="1"/>
        </p:nvCxnSpPr>
        <p:spPr>
          <a:xfrm>
            <a:off x="1198961" y="1375965"/>
            <a:ext cx="7342084" cy="0"/>
          </a:xfrm>
          <a:prstGeom prst="line">
            <a:avLst/>
          </a:prstGeom>
          <a:ln cap="rnd">
            <a:solidFill>
              <a:schemeClr val="accent3"/>
            </a:solidFill>
            <a:prstDash val="dot"/>
            <a:round/>
          </a:ln>
          <a:effectLst/>
        </p:spPr>
        <p:style>
          <a:lnRef idx="2">
            <a:schemeClr val="accent1"/>
          </a:lnRef>
          <a:fillRef idx="0">
            <a:schemeClr val="accent1"/>
          </a:fillRef>
          <a:effectRef idx="1">
            <a:schemeClr val="accent1"/>
          </a:effectRef>
          <a:fontRef idx="minor">
            <a:schemeClr val="tx1"/>
          </a:fontRef>
        </p:style>
      </p:cxnSp>
      <p:sp>
        <p:nvSpPr>
          <p:cNvPr id="9" name="Text Placeholder 6"/>
          <p:cNvSpPr>
            <a:spLocks noGrp="1"/>
          </p:cNvSpPr>
          <p:nvPr>
            <p:ph type="body" sz="quarter" idx="14" hasCustomPrompt="1"/>
          </p:nvPr>
        </p:nvSpPr>
        <p:spPr>
          <a:xfrm>
            <a:off x="1123951" y="788009"/>
            <a:ext cx="8007349" cy="401969"/>
          </a:xfrm>
        </p:spPr>
        <p:txBody>
          <a:bodyPr>
            <a:noAutofit/>
          </a:bodyPr>
          <a:lstStyle>
            <a:lvl1pPr>
              <a:defRPr sz="2800" b="1">
                <a:solidFill>
                  <a:srgbClr val="ABCB44"/>
                </a:solidFill>
              </a:defRPr>
            </a:lvl1pPr>
          </a:lstStyle>
          <a:p>
            <a:pPr lvl="0"/>
            <a:r>
              <a:rPr lang="en-US" dirty="0"/>
              <a:t>SECTION TITLE</a:t>
            </a:r>
          </a:p>
        </p:txBody>
      </p:sp>
    </p:spTree>
    <p:extLst>
      <p:ext uri="{BB962C8B-B14F-4D97-AF65-F5344CB8AC3E}">
        <p14:creationId xmlns:p14="http://schemas.microsoft.com/office/powerpoint/2010/main" val="2002839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535444" y="423316"/>
            <a:ext cx="11277600" cy="5702300"/>
          </a:xfrm>
          <a:prstGeom prst="rect">
            <a:avLst/>
          </a:prstGeom>
        </p:spPr>
      </p:pic>
      <p:cxnSp>
        <p:nvCxnSpPr>
          <p:cNvPr id="7" name="Straight Connector 6"/>
          <p:cNvCxnSpPr/>
          <p:nvPr userDrawn="1"/>
        </p:nvCxnSpPr>
        <p:spPr>
          <a:xfrm>
            <a:off x="1198961" y="1375965"/>
            <a:ext cx="7342084" cy="0"/>
          </a:xfrm>
          <a:prstGeom prst="line">
            <a:avLst/>
          </a:prstGeom>
          <a:ln cap="rnd">
            <a:solidFill>
              <a:schemeClr val="accent3"/>
            </a:solidFill>
            <a:prstDash val="dot"/>
            <a:round/>
          </a:ln>
          <a:effectLst/>
        </p:spPr>
        <p:style>
          <a:lnRef idx="2">
            <a:schemeClr val="accent1"/>
          </a:lnRef>
          <a:fillRef idx="0">
            <a:schemeClr val="accent1"/>
          </a:fillRef>
          <a:effectRef idx="1">
            <a:schemeClr val="accent1"/>
          </a:effectRef>
          <a:fontRef idx="minor">
            <a:schemeClr val="tx1"/>
          </a:fontRef>
        </p:style>
      </p:cxnSp>
      <p:sp>
        <p:nvSpPr>
          <p:cNvPr id="9" name="Text Placeholder 6"/>
          <p:cNvSpPr>
            <a:spLocks noGrp="1"/>
          </p:cNvSpPr>
          <p:nvPr>
            <p:ph type="body" sz="quarter" idx="14" hasCustomPrompt="1"/>
          </p:nvPr>
        </p:nvSpPr>
        <p:spPr>
          <a:xfrm>
            <a:off x="1123951" y="788009"/>
            <a:ext cx="8007349" cy="401969"/>
          </a:xfrm>
        </p:spPr>
        <p:txBody>
          <a:bodyPr>
            <a:noAutofit/>
          </a:bodyPr>
          <a:lstStyle>
            <a:lvl1pPr>
              <a:defRPr sz="2800" b="1">
                <a:solidFill>
                  <a:srgbClr val="ABCB44"/>
                </a:solidFill>
              </a:defRPr>
            </a:lvl1pPr>
          </a:lstStyle>
          <a:p>
            <a:pPr lvl="0"/>
            <a:r>
              <a:rPr lang="en-US" dirty="0"/>
              <a:t>SECTION TITLE</a:t>
            </a:r>
          </a:p>
        </p:txBody>
      </p:sp>
    </p:spTree>
    <p:extLst>
      <p:ext uri="{BB962C8B-B14F-4D97-AF65-F5344CB8AC3E}">
        <p14:creationId xmlns:p14="http://schemas.microsoft.com/office/powerpoint/2010/main" val="1090267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0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535444" y="423316"/>
            <a:ext cx="11277600" cy="5702300"/>
          </a:xfrm>
          <a:prstGeom prst="rect">
            <a:avLst/>
          </a:prstGeom>
        </p:spPr>
      </p:pic>
      <p:cxnSp>
        <p:nvCxnSpPr>
          <p:cNvPr id="7" name="Straight Connector 6"/>
          <p:cNvCxnSpPr/>
          <p:nvPr userDrawn="1"/>
        </p:nvCxnSpPr>
        <p:spPr>
          <a:xfrm>
            <a:off x="1198961" y="1375965"/>
            <a:ext cx="7342084" cy="0"/>
          </a:xfrm>
          <a:prstGeom prst="line">
            <a:avLst/>
          </a:prstGeom>
          <a:ln cap="rnd">
            <a:solidFill>
              <a:schemeClr val="accent3"/>
            </a:solidFill>
            <a:prstDash val="dot"/>
            <a:round/>
          </a:ln>
          <a:effectLst/>
        </p:spPr>
        <p:style>
          <a:lnRef idx="2">
            <a:schemeClr val="accent1"/>
          </a:lnRef>
          <a:fillRef idx="0">
            <a:schemeClr val="accent1"/>
          </a:fillRef>
          <a:effectRef idx="1">
            <a:schemeClr val="accent1"/>
          </a:effectRef>
          <a:fontRef idx="minor">
            <a:schemeClr val="tx1"/>
          </a:fontRef>
        </p:style>
      </p:cxnSp>
      <p:sp>
        <p:nvSpPr>
          <p:cNvPr id="9" name="Text Placeholder 6"/>
          <p:cNvSpPr>
            <a:spLocks noGrp="1"/>
          </p:cNvSpPr>
          <p:nvPr>
            <p:ph type="body" sz="quarter" idx="14" hasCustomPrompt="1"/>
          </p:nvPr>
        </p:nvSpPr>
        <p:spPr>
          <a:xfrm>
            <a:off x="1123951" y="788009"/>
            <a:ext cx="8007349" cy="401969"/>
          </a:xfrm>
        </p:spPr>
        <p:txBody>
          <a:bodyPr>
            <a:noAutofit/>
          </a:bodyPr>
          <a:lstStyle>
            <a:lvl1pPr>
              <a:defRPr sz="2800" b="1">
                <a:solidFill>
                  <a:srgbClr val="ABCB44"/>
                </a:solidFill>
              </a:defRPr>
            </a:lvl1pPr>
          </a:lstStyle>
          <a:p>
            <a:pPr lvl="0"/>
            <a:r>
              <a:rPr lang="en-US" dirty="0"/>
              <a:t>SECTION TITLE</a:t>
            </a:r>
          </a:p>
        </p:txBody>
      </p:sp>
    </p:spTree>
    <p:extLst>
      <p:ext uri="{BB962C8B-B14F-4D97-AF65-F5344CB8AC3E}">
        <p14:creationId xmlns:p14="http://schemas.microsoft.com/office/powerpoint/2010/main" val="13503593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1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535444" y="423316"/>
            <a:ext cx="11277600" cy="5702300"/>
          </a:xfrm>
          <a:prstGeom prst="rect">
            <a:avLst/>
          </a:prstGeom>
        </p:spPr>
      </p:pic>
      <p:cxnSp>
        <p:nvCxnSpPr>
          <p:cNvPr id="7" name="Straight Connector 6"/>
          <p:cNvCxnSpPr/>
          <p:nvPr userDrawn="1"/>
        </p:nvCxnSpPr>
        <p:spPr>
          <a:xfrm>
            <a:off x="1198961" y="1375965"/>
            <a:ext cx="7342084" cy="0"/>
          </a:xfrm>
          <a:prstGeom prst="line">
            <a:avLst/>
          </a:prstGeom>
          <a:ln cap="rnd">
            <a:solidFill>
              <a:schemeClr val="accent3"/>
            </a:solidFill>
            <a:prstDash val="dot"/>
            <a:round/>
          </a:ln>
          <a:effectLst/>
        </p:spPr>
        <p:style>
          <a:lnRef idx="2">
            <a:schemeClr val="accent1"/>
          </a:lnRef>
          <a:fillRef idx="0">
            <a:schemeClr val="accent1"/>
          </a:fillRef>
          <a:effectRef idx="1">
            <a:schemeClr val="accent1"/>
          </a:effectRef>
          <a:fontRef idx="minor">
            <a:schemeClr val="tx1"/>
          </a:fontRef>
        </p:style>
      </p:cxnSp>
      <p:sp>
        <p:nvSpPr>
          <p:cNvPr id="9" name="Text Placeholder 6"/>
          <p:cNvSpPr>
            <a:spLocks noGrp="1"/>
          </p:cNvSpPr>
          <p:nvPr>
            <p:ph type="body" sz="quarter" idx="14" hasCustomPrompt="1"/>
          </p:nvPr>
        </p:nvSpPr>
        <p:spPr>
          <a:xfrm>
            <a:off x="1123951" y="788009"/>
            <a:ext cx="8007349" cy="401969"/>
          </a:xfrm>
        </p:spPr>
        <p:txBody>
          <a:bodyPr>
            <a:noAutofit/>
          </a:bodyPr>
          <a:lstStyle>
            <a:lvl1pPr>
              <a:defRPr sz="2800" b="1">
                <a:solidFill>
                  <a:srgbClr val="ABCB44"/>
                </a:solidFill>
              </a:defRPr>
            </a:lvl1pPr>
          </a:lstStyle>
          <a:p>
            <a:pPr lvl="0"/>
            <a:r>
              <a:rPr lang="en-US" dirty="0"/>
              <a:t>SECTION TITLE</a:t>
            </a:r>
          </a:p>
        </p:txBody>
      </p:sp>
    </p:spTree>
    <p:extLst>
      <p:ext uri="{BB962C8B-B14F-4D97-AF65-F5344CB8AC3E}">
        <p14:creationId xmlns:p14="http://schemas.microsoft.com/office/powerpoint/2010/main" val="3590681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8/13/2020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2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535444" y="423316"/>
            <a:ext cx="11277600" cy="5702300"/>
          </a:xfrm>
          <a:prstGeom prst="rect">
            <a:avLst/>
          </a:prstGeom>
        </p:spPr>
      </p:pic>
      <p:cxnSp>
        <p:nvCxnSpPr>
          <p:cNvPr id="7" name="Straight Connector 6"/>
          <p:cNvCxnSpPr/>
          <p:nvPr userDrawn="1"/>
        </p:nvCxnSpPr>
        <p:spPr>
          <a:xfrm>
            <a:off x="1198961" y="1375965"/>
            <a:ext cx="7342084" cy="0"/>
          </a:xfrm>
          <a:prstGeom prst="line">
            <a:avLst/>
          </a:prstGeom>
          <a:ln cap="rnd">
            <a:solidFill>
              <a:schemeClr val="accent3"/>
            </a:solidFill>
            <a:prstDash val="dot"/>
            <a:round/>
          </a:ln>
          <a:effectLst/>
        </p:spPr>
        <p:style>
          <a:lnRef idx="2">
            <a:schemeClr val="accent1"/>
          </a:lnRef>
          <a:fillRef idx="0">
            <a:schemeClr val="accent1"/>
          </a:fillRef>
          <a:effectRef idx="1">
            <a:schemeClr val="accent1"/>
          </a:effectRef>
          <a:fontRef idx="minor">
            <a:schemeClr val="tx1"/>
          </a:fontRef>
        </p:style>
      </p:cxnSp>
      <p:sp>
        <p:nvSpPr>
          <p:cNvPr id="9" name="Text Placeholder 6"/>
          <p:cNvSpPr>
            <a:spLocks noGrp="1"/>
          </p:cNvSpPr>
          <p:nvPr>
            <p:ph type="body" sz="quarter" idx="14" hasCustomPrompt="1"/>
          </p:nvPr>
        </p:nvSpPr>
        <p:spPr>
          <a:xfrm>
            <a:off x="1123951" y="788009"/>
            <a:ext cx="8007349" cy="401969"/>
          </a:xfrm>
        </p:spPr>
        <p:txBody>
          <a:bodyPr>
            <a:noAutofit/>
          </a:bodyPr>
          <a:lstStyle>
            <a:lvl1pPr>
              <a:defRPr sz="2800" b="1">
                <a:solidFill>
                  <a:srgbClr val="ABCB44"/>
                </a:solidFill>
              </a:defRPr>
            </a:lvl1pPr>
          </a:lstStyle>
          <a:p>
            <a:pPr lvl="0"/>
            <a:r>
              <a:rPr lang="en-US" dirty="0"/>
              <a:t>SECTION TITLE</a:t>
            </a:r>
          </a:p>
        </p:txBody>
      </p:sp>
    </p:spTree>
    <p:extLst>
      <p:ext uri="{BB962C8B-B14F-4D97-AF65-F5344CB8AC3E}">
        <p14:creationId xmlns:p14="http://schemas.microsoft.com/office/powerpoint/2010/main" val="3023799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555EDF9-3D79-45DA-8367-2F63551C4C7D}" type="datetimeFigureOut">
              <a:rPr lang="en-US" smtClean="0"/>
              <a:t>8/13/2020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2CBF5-17B8-4387-88A6-ABF9F8C64D5A}" type="slidenum">
              <a:rPr lang="en-US" smtClean="0"/>
              <a:t>‹#›</a:t>
            </a:fld>
            <a:endParaRPr lang="en-US"/>
          </a:p>
        </p:txBody>
      </p:sp>
    </p:spTree>
    <p:extLst>
      <p:ext uri="{BB962C8B-B14F-4D97-AF65-F5344CB8AC3E}">
        <p14:creationId xmlns:p14="http://schemas.microsoft.com/office/powerpoint/2010/main" val="15934630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55EDF9-3D79-45DA-8367-2F63551C4C7D}" type="datetimeFigureOut">
              <a:rPr lang="en-US" smtClean="0"/>
              <a:t>8/13/2020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2CBF5-17B8-4387-88A6-ABF9F8C64D5A}" type="slidenum">
              <a:rPr lang="en-US" smtClean="0"/>
              <a:t>‹#›</a:t>
            </a:fld>
            <a:endParaRPr lang="en-US"/>
          </a:p>
        </p:txBody>
      </p:sp>
    </p:spTree>
    <p:extLst>
      <p:ext uri="{BB962C8B-B14F-4D97-AF65-F5344CB8AC3E}">
        <p14:creationId xmlns:p14="http://schemas.microsoft.com/office/powerpoint/2010/main" val="14009043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555EDF9-3D79-45DA-8367-2F63551C4C7D}" type="datetimeFigureOut">
              <a:rPr lang="en-US" smtClean="0"/>
              <a:t>8/13/2020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2CBF5-17B8-4387-88A6-ABF9F8C64D5A}" type="slidenum">
              <a:rPr lang="en-US" smtClean="0"/>
              <a:t>‹#›</a:t>
            </a:fld>
            <a:endParaRPr lang="en-US"/>
          </a:p>
        </p:txBody>
      </p:sp>
    </p:spTree>
    <p:extLst>
      <p:ext uri="{BB962C8B-B14F-4D97-AF65-F5344CB8AC3E}">
        <p14:creationId xmlns:p14="http://schemas.microsoft.com/office/powerpoint/2010/main" val="16030926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555EDF9-3D79-45DA-8367-2F63551C4C7D}" type="datetimeFigureOut">
              <a:rPr lang="en-US" smtClean="0"/>
              <a:t>8/13/2020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52CBF5-17B8-4387-88A6-ABF9F8C64D5A}" type="slidenum">
              <a:rPr lang="en-US" smtClean="0"/>
              <a:t>‹#›</a:t>
            </a:fld>
            <a:endParaRPr lang="en-US"/>
          </a:p>
        </p:txBody>
      </p:sp>
    </p:spTree>
    <p:extLst>
      <p:ext uri="{BB962C8B-B14F-4D97-AF65-F5344CB8AC3E}">
        <p14:creationId xmlns:p14="http://schemas.microsoft.com/office/powerpoint/2010/main" val="3665786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55EDF9-3D79-45DA-8367-2F63551C4C7D}" type="datetimeFigureOut">
              <a:rPr lang="en-US" smtClean="0"/>
              <a:t>8/13/2020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52CBF5-17B8-4387-88A6-ABF9F8C64D5A}" type="slidenum">
              <a:rPr lang="en-US" smtClean="0"/>
              <a:t>‹#›</a:t>
            </a:fld>
            <a:endParaRPr lang="en-US"/>
          </a:p>
        </p:txBody>
      </p:sp>
    </p:spTree>
    <p:extLst>
      <p:ext uri="{BB962C8B-B14F-4D97-AF65-F5344CB8AC3E}">
        <p14:creationId xmlns:p14="http://schemas.microsoft.com/office/powerpoint/2010/main" val="50043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555EDF9-3D79-45DA-8367-2F63551C4C7D}" type="datetimeFigureOut">
              <a:rPr lang="en-US" smtClean="0"/>
              <a:t>8/13/2020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52CBF5-17B8-4387-88A6-ABF9F8C64D5A}" type="slidenum">
              <a:rPr lang="en-US" smtClean="0"/>
              <a:t>‹#›</a:t>
            </a:fld>
            <a:endParaRPr lang="en-US"/>
          </a:p>
        </p:txBody>
      </p:sp>
    </p:spTree>
    <p:extLst>
      <p:ext uri="{BB962C8B-B14F-4D97-AF65-F5344CB8AC3E}">
        <p14:creationId xmlns:p14="http://schemas.microsoft.com/office/powerpoint/2010/main" val="39238439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55EDF9-3D79-45DA-8367-2F63551C4C7D}" type="datetimeFigureOut">
              <a:rPr lang="en-US" smtClean="0"/>
              <a:t>8/13/2020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52CBF5-17B8-4387-88A6-ABF9F8C64D5A}" type="slidenum">
              <a:rPr lang="en-US" smtClean="0"/>
              <a:t>‹#›</a:t>
            </a:fld>
            <a:endParaRPr lang="en-US"/>
          </a:p>
        </p:txBody>
      </p:sp>
    </p:spTree>
    <p:extLst>
      <p:ext uri="{BB962C8B-B14F-4D97-AF65-F5344CB8AC3E}">
        <p14:creationId xmlns:p14="http://schemas.microsoft.com/office/powerpoint/2010/main" val="16415531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555EDF9-3D79-45DA-8367-2F63551C4C7D}" type="datetimeFigureOut">
              <a:rPr lang="en-US" smtClean="0"/>
              <a:t>8/13/2020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52CBF5-17B8-4387-88A6-ABF9F8C64D5A}" type="slidenum">
              <a:rPr lang="en-US" smtClean="0"/>
              <a:t>‹#›</a:t>
            </a:fld>
            <a:endParaRPr lang="en-US"/>
          </a:p>
        </p:txBody>
      </p:sp>
    </p:spTree>
    <p:extLst>
      <p:ext uri="{BB962C8B-B14F-4D97-AF65-F5344CB8AC3E}">
        <p14:creationId xmlns:p14="http://schemas.microsoft.com/office/powerpoint/2010/main" val="40121448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555EDF9-3D79-45DA-8367-2F63551C4C7D}" type="datetimeFigureOut">
              <a:rPr lang="en-US" smtClean="0"/>
              <a:t>8/13/2020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52CBF5-17B8-4387-88A6-ABF9F8C64D5A}" type="slidenum">
              <a:rPr lang="en-US" smtClean="0"/>
              <a:t>‹#›</a:t>
            </a:fld>
            <a:endParaRPr lang="en-US"/>
          </a:p>
        </p:txBody>
      </p:sp>
    </p:spTree>
    <p:extLst>
      <p:ext uri="{BB962C8B-B14F-4D97-AF65-F5344CB8AC3E}">
        <p14:creationId xmlns:p14="http://schemas.microsoft.com/office/powerpoint/2010/main" val="384760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8/13/2020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55EDF9-3D79-45DA-8367-2F63551C4C7D}" type="datetimeFigureOut">
              <a:rPr lang="en-US" smtClean="0"/>
              <a:t>8/13/2020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2CBF5-17B8-4387-88A6-ABF9F8C64D5A}" type="slidenum">
              <a:rPr lang="en-US" smtClean="0"/>
              <a:t>‹#›</a:t>
            </a:fld>
            <a:endParaRPr lang="en-US"/>
          </a:p>
        </p:txBody>
      </p:sp>
    </p:spTree>
    <p:extLst>
      <p:ext uri="{BB962C8B-B14F-4D97-AF65-F5344CB8AC3E}">
        <p14:creationId xmlns:p14="http://schemas.microsoft.com/office/powerpoint/2010/main" val="16943876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55EDF9-3D79-45DA-8367-2F63551C4C7D}" type="datetimeFigureOut">
              <a:rPr lang="en-US" smtClean="0"/>
              <a:t>8/13/2020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2CBF5-17B8-4387-88A6-ABF9F8C64D5A}" type="slidenum">
              <a:rPr lang="en-US" smtClean="0"/>
              <a:t>‹#›</a:t>
            </a:fld>
            <a:endParaRPr lang="en-US"/>
          </a:p>
        </p:txBody>
      </p:sp>
    </p:spTree>
    <p:extLst>
      <p:ext uri="{BB962C8B-B14F-4D97-AF65-F5344CB8AC3E}">
        <p14:creationId xmlns:p14="http://schemas.microsoft.com/office/powerpoint/2010/main" val="3114990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8/13/2020</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8/13/2020</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8/13/2020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8/13/2020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8/13/2020</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8/13/2020</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76" r:id="rId12"/>
    <p:sldLayoutId id="2147483889" r:id="rId13"/>
    <p:sldLayoutId id="2147483902" r:id="rId14"/>
    <p:sldLayoutId id="2147483915" r:id="rId15"/>
    <p:sldLayoutId id="2147483928" r:id="rId16"/>
    <p:sldLayoutId id="2147483941" r:id="rId17"/>
    <p:sldLayoutId id="2147483954" r:id="rId18"/>
    <p:sldLayoutId id="2147483967" r:id="rId19"/>
    <p:sldLayoutId id="2147483980" r:id="rId20"/>
    <p:sldLayoutId id="2147483993" r:id="rId21"/>
    <p:sldLayoutId id="2147483994" r:id="rId22"/>
    <p:sldLayoutId id="2147483995" r:id="rId23"/>
    <p:sldLayoutId id="2147483996" r:id="rId24"/>
    <p:sldLayoutId id="2147483997" r:id="rId25"/>
    <p:sldLayoutId id="2147483998" r:id="rId26"/>
    <p:sldLayoutId id="2147483999" r:id="rId27"/>
    <p:sldLayoutId id="2147484000" r:id="rId28"/>
    <p:sldLayoutId id="2147484001" r:id="rId29"/>
    <p:sldLayoutId id="2147484002" r:id="rId30"/>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55EDF9-3D79-45DA-8367-2F63551C4C7D}" type="datetimeFigureOut">
              <a:rPr lang="en-US" smtClean="0"/>
              <a:t>8/13/2020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52CBF5-17B8-4387-88A6-ABF9F8C64D5A}" type="slidenum">
              <a:rPr lang="en-US" smtClean="0"/>
              <a:t>‹#›</a:t>
            </a:fld>
            <a:endParaRPr lang="en-US"/>
          </a:p>
        </p:txBody>
      </p:sp>
    </p:spTree>
    <p:extLst>
      <p:ext uri="{BB962C8B-B14F-4D97-AF65-F5344CB8AC3E}">
        <p14:creationId xmlns:p14="http://schemas.microsoft.com/office/powerpoint/2010/main" val="1811270137"/>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2.xml"/><Relationship Id="rId4" Type="http://schemas.openxmlformats.org/officeDocument/2006/relationships/hyperlink" Target="http://www.cn.nysed.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en.wikipedia.org/wiki/Brighton_High_School_(Rochester,_New_Yor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http://www.lawyersandsettlements.com/blog/pelvic-exams-without-consent-medical-malpractice-suit.html" TargetMode="External"/><Relationship Id="rId4" Type="http://schemas.openxmlformats.org/officeDocument/2006/relationships/image" Target="../media/image12.gif"/></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hyperlink" Target="https://rmasfaa.wordpress.com/2018/02/26/apply-now-for-leadership-pipeline-201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5D0D88A-94F8-445C-883C-2C7C8B7965F1}"/>
              </a:ext>
            </a:extLst>
          </p:cNvPr>
          <p:cNvSpPr>
            <a:spLocks noGrp="1"/>
          </p:cNvSpPr>
          <p:nvPr>
            <p:ph type="ctrTitle"/>
          </p:nvPr>
        </p:nvSpPr>
        <p:spPr>
          <a:xfrm>
            <a:off x="932407" y="930348"/>
            <a:ext cx="7315200" cy="3255264"/>
          </a:xfrm>
        </p:spPr>
        <p:txBody>
          <a:bodyPr/>
          <a:lstStyle/>
          <a:p>
            <a:r>
              <a:rPr lang="en-US" dirty="0"/>
              <a:t>Community Eligibility Provision (CEP) </a:t>
            </a:r>
          </a:p>
        </p:txBody>
      </p:sp>
      <p:pic>
        <p:nvPicPr>
          <p:cNvPr id="16" name="Picture 15">
            <a:extLst>
              <a:ext uri="{FF2B5EF4-FFF2-40B4-BE49-F238E27FC236}">
                <a16:creationId xmlns:a16="http://schemas.microsoft.com/office/drawing/2014/main" id="{41F6FED6-45BC-4162-A7ED-8024B3DEEC8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247607" y="2993161"/>
            <a:ext cx="3596952" cy="2134285"/>
          </a:xfrm>
          <a:prstGeom prst="rect">
            <a:avLst/>
          </a:prstGeom>
        </p:spPr>
      </p:pic>
      <p:sp>
        <p:nvSpPr>
          <p:cNvPr id="12" name="Subtitle 11">
            <a:extLst>
              <a:ext uri="{FF2B5EF4-FFF2-40B4-BE49-F238E27FC236}">
                <a16:creationId xmlns:a16="http://schemas.microsoft.com/office/drawing/2014/main" id="{C0410587-5FB9-451F-9C0D-2EDFA0B24618}"/>
              </a:ext>
            </a:extLst>
          </p:cNvPr>
          <p:cNvSpPr>
            <a:spLocks noGrp="1"/>
          </p:cNvSpPr>
          <p:nvPr>
            <p:ph type="subTitle" idx="1"/>
          </p:nvPr>
        </p:nvSpPr>
        <p:spPr/>
        <p:txBody>
          <a:bodyPr/>
          <a:lstStyle/>
          <a:p>
            <a:r>
              <a:rPr lang="en-US" dirty="0"/>
              <a:t>1 hour Professional Standards Training</a:t>
            </a:r>
          </a:p>
        </p:txBody>
      </p:sp>
      <p:pic>
        <p:nvPicPr>
          <p:cNvPr id="5" name="Picture 4" descr="Picture stating New York State Education Department Child Nutrition Knowledge Center">
            <a:extLst>
              <a:ext uri="{FF2B5EF4-FFF2-40B4-BE49-F238E27FC236}">
                <a16:creationId xmlns:a16="http://schemas.microsoft.com/office/drawing/2014/main" id="{2AF0C997-50BF-435B-8282-7FE81D49E955}"/>
              </a:ext>
            </a:extLst>
          </p:cNvPr>
          <p:cNvPicPr>
            <a:picLocks noChangeAspect="1"/>
          </p:cNvPicPr>
          <p:nvPr/>
        </p:nvPicPr>
        <p:blipFill>
          <a:blip r:embed="rId4"/>
          <a:stretch>
            <a:fillRect/>
          </a:stretch>
        </p:blipFill>
        <p:spPr>
          <a:xfrm>
            <a:off x="626823" y="5351694"/>
            <a:ext cx="3458249" cy="717586"/>
          </a:xfrm>
          <a:prstGeom prst="rect">
            <a:avLst/>
          </a:prstGeom>
        </p:spPr>
      </p:pic>
    </p:spTree>
    <p:extLst>
      <p:ext uri="{BB962C8B-B14F-4D97-AF65-F5344CB8AC3E}">
        <p14:creationId xmlns:p14="http://schemas.microsoft.com/office/powerpoint/2010/main" val="3842124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6">
            <a:extLst>
              <a:ext uri="{FF2B5EF4-FFF2-40B4-BE49-F238E27FC236}">
                <a16:creationId xmlns:a16="http://schemas.microsoft.com/office/drawing/2014/main" id="{696A55C8-89F1-439D-863D-E208C0AC8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   Photo of a lunch tray containing chicken nuggets, watermelon slices, black beans and corn salad, carrots and milk">
            <a:extLst>
              <a:ext uri="{FF2B5EF4-FFF2-40B4-BE49-F238E27FC236}">
                <a16:creationId xmlns:a16="http://schemas.microsoft.com/office/drawing/2014/main" id="{111027C4-F794-498F-9EDE-3A4106AB5086}"/>
              </a:ext>
            </a:extLst>
          </p:cNvPr>
          <p:cNvPicPr>
            <a:picLocks noChangeAspect="1"/>
          </p:cNvPicPr>
          <p:nvPr/>
        </p:nvPicPr>
        <p:blipFill rotWithShape="1">
          <a:blip r:embed="rId3"/>
          <a:srcRect t="11616" r="9092" b="11757"/>
          <a:stretch/>
        </p:blipFill>
        <p:spPr>
          <a:xfrm>
            <a:off x="10980" y="0"/>
            <a:ext cx="12188932" cy="6858000"/>
          </a:xfrm>
          <a:prstGeom prst="rect">
            <a:avLst/>
          </a:prstGeom>
        </p:spPr>
      </p:pic>
      <p:sp>
        <p:nvSpPr>
          <p:cNvPr id="33" name="Rectangle 28">
            <a:extLst>
              <a:ext uri="{FF2B5EF4-FFF2-40B4-BE49-F238E27FC236}">
                <a16:creationId xmlns:a16="http://schemas.microsoft.com/office/drawing/2014/main" id="{E4A1FD7E-EAEC-40B9-B75B-432F9DA75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609599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0A86D4E-BCFD-41C1-AACA-2B0D5D5007E2}"/>
              </a:ext>
            </a:extLst>
          </p:cNvPr>
          <p:cNvSpPr>
            <a:spLocks noGrp="1"/>
          </p:cNvSpPr>
          <p:nvPr>
            <p:ph type="title"/>
          </p:nvPr>
        </p:nvSpPr>
        <p:spPr>
          <a:xfrm>
            <a:off x="289248" y="1123837"/>
            <a:ext cx="5218209" cy="1255469"/>
          </a:xfrm>
        </p:spPr>
        <p:txBody>
          <a:bodyPr>
            <a:normAutofit/>
          </a:bodyPr>
          <a:lstStyle/>
          <a:p>
            <a:r>
              <a:rPr lang="en-US" sz="2800"/>
              <a:t>Determining the Identified Student Percentage (ISP) and Reimbursement</a:t>
            </a:r>
          </a:p>
        </p:txBody>
      </p:sp>
      <p:sp>
        <p:nvSpPr>
          <p:cNvPr id="3" name="Content Placeholder 2">
            <a:extLst>
              <a:ext uri="{FF2B5EF4-FFF2-40B4-BE49-F238E27FC236}">
                <a16:creationId xmlns:a16="http://schemas.microsoft.com/office/drawing/2014/main" id="{882778B2-4726-4763-82D3-9F67BCE8D2F2}"/>
              </a:ext>
            </a:extLst>
          </p:cNvPr>
          <p:cNvSpPr>
            <a:spLocks noGrp="1"/>
          </p:cNvSpPr>
          <p:nvPr>
            <p:ph idx="1"/>
          </p:nvPr>
        </p:nvSpPr>
        <p:spPr>
          <a:xfrm>
            <a:off x="289248" y="2510394"/>
            <a:ext cx="5218209" cy="3498519"/>
          </a:xfrm>
        </p:spPr>
        <p:txBody>
          <a:bodyPr anchor="t">
            <a:normAutofit/>
          </a:bodyPr>
          <a:lstStyle/>
          <a:p>
            <a:r>
              <a:rPr lang="en-US" sz="1600" b="1" dirty="0">
                <a:solidFill>
                  <a:srgbClr val="FFFFFF"/>
                </a:solidFill>
              </a:rPr>
              <a:t>Reimbursements in free and paid categories only</a:t>
            </a:r>
          </a:p>
          <a:p>
            <a:r>
              <a:rPr lang="en-US" sz="1600" b="1" dirty="0">
                <a:solidFill>
                  <a:srgbClr val="FFFFFF"/>
                </a:solidFill>
              </a:rPr>
              <a:t>Reimbursements based on the CEP multiplier</a:t>
            </a:r>
          </a:p>
          <a:p>
            <a:pPr lvl="1"/>
            <a:r>
              <a:rPr lang="en-US" sz="1600" b="1" dirty="0">
                <a:solidFill>
                  <a:srgbClr val="FFFFFF"/>
                </a:solidFill>
              </a:rPr>
              <a:t>ISP X 1.6 = Free Reimbursement</a:t>
            </a:r>
          </a:p>
          <a:p>
            <a:pPr lvl="1"/>
            <a:r>
              <a:rPr lang="en-US" sz="1600" b="1" dirty="0">
                <a:solidFill>
                  <a:srgbClr val="FFFFFF"/>
                </a:solidFill>
              </a:rPr>
              <a:t>Remainder of reimbursement in paid category</a:t>
            </a:r>
          </a:p>
          <a:p>
            <a:pPr lvl="1"/>
            <a:r>
              <a:rPr lang="en-US" sz="1600" b="1" dirty="0">
                <a:solidFill>
                  <a:srgbClr val="FFFFFF"/>
                </a:solidFill>
              </a:rPr>
              <a:t>SFA must provide additional funding from other than federal funds if operations cannot be sustained on CEP reimbursements</a:t>
            </a:r>
          </a:p>
          <a:p>
            <a:r>
              <a:rPr lang="en-US" sz="1600" b="1" dirty="0">
                <a:solidFill>
                  <a:srgbClr val="FFFFFF"/>
                </a:solidFill>
              </a:rPr>
              <a:t>Participating schools are guaranteed to receive the same reimbursement rate (or a higher one if the Identified Student Percentage increases) for 4 years</a:t>
            </a:r>
          </a:p>
          <a:p>
            <a:pPr lvl="1"/>
            <a:endParaRPr lang="en-US" sz="1500" dirty="0">
              <a:solidFill>
                <a:srgbClr val="FFFFFF"/>
              </a:solidFill>
            </a:endParaRPr>
          </a:p>
        </p:txBody>
      </p:sp>
      <p:sp>
        <p:nvSpPr>
          <p:cNvPr id="31" name="Rectangle 30">
            <a:extLst>
              <a:ext uri="{FF2B5EF4-FFF2-40B4-BE49-F238E27FC236}">
                <a16:creationId xmlns:a16="http://schemas.microsoft.com/office/drawing/2014/main" id="{AC88629E-396B-4C99-B284-F30AABDF2E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89079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580AE89-A3E7-4110-A264-BF365A040619}"/>
              </a:ext>
            </a:extLst>
          </p:cNvPr>
          <p:cNvSpPr>
            <a:spLocks noGrp="1"/>
          </p:cNvSpPr>
          <p:nvPr>
            <p:ph type="title"/>
          </p:nvPr>
        </p:nvSpPr>
        <p:spPr>
          <a:xfrm>
            <a:off x="8471424" y="1110882"/>
            <a:ext cx="3053039" cy="1293626"/>
          </a:xfrm>
        </p:spPr>
        <p:txBody>
          <a:bodyPr anchor="ctr">
            <a:normAutofit/>
          </a:bodyPr>
          <a:lstStyle/>
          <a:p>
            <a:r>
              <a:rPr lang="en-US" sz="2400" dirty="0">
                <a:solidFill>
                  <a:schemeClr val="tx1"/>
                </a:solidFill>
              </a:rPr>
              <a:t>Meal Reimbursements with Community Eligibility </a:t>
            </a:r>
          </a:p>
        </p:txBody>
      </p:sp>
      <p:graphicFrame>
        <p:nvGraphicFramePr>
          <p:cNvPr id="9" name="Table 8">
            <a:extLst>
              <a:ext uri="{FF2B5EF4-FFF2-40B4-BE49-F238E27FC236}">
                <a16:creationId xmlns:a16="http://schemas.microsoft.com/office/drawing/2014/main" id="{EC9A80C8-FD5F-4EC0-AFA8-D7ABF1EB91E2}"/>
              </a:ext>
            </a:extLst>
          </p:cNvPr>
          <p:cNvGraphicFramePr>
            <a:graphicFrameLocks noGrp="1"/>
          </p:cNvGraphicFramePr>
          <p:nvPr>
            <p:extLst>
              <p:ext uri="{D42A27DB-BD31-4B8C-83A1-F6EECF244321}">
                <p14:modId xmlns:p14="http://schemas.microsoft.com/office/powerpoint/2010/main" val="3288791162"/>
              </p:ext>
            </p:extLst>
          </p:nvPr>
        </p:nvGraphicFramePr>
        <p:xfrm>
          <a:off x="795141" y="1368892"/>
          <a:ext cx="6739514" cy="4120219"/>
        </p:xfrm>
        <a:graphic>
          <a:graphicData uri="http://schemas.openxmlformats.org/drawingml/2006/table">
            <a:tbl>
              <a:tblPr firstRow="1" bandRow="1">
                <a:tableStyleId>{8EC20E35-A176-4012-BC5E-935CFFF8708E}</a:tableStyleId>
              </a:tblPr>
              <a:tblGrid>
                <a:gridCol w="1816279">
                  <a:extLst>
                    <a:ext uri="{9D8B030D-6E8A-4147-A177-3AD203B41FA5}">
                      <a16:colId xmlns:a16="http://schemas.microsoft.com/office/drawing/2014/main" val="2778062058"/>
                    </a:ext>
                  </a:extLst>
                </a:gridCol>
                <a:gridCol w="2469393">
                  <a:extLst>
                    <a:ext uri="{9D8B030D-6E8A-4147-A177-3AD203B41FA5}">
                      <a16:colId xmlns:a16="http://schemas.microsoft.com/office/drawing/2014/main" val="3451187119"/>
                    </a:ext>
                  </a:extLst>
                </a:gridCol>
                <a:gridCol w="2453842">
                  <a:extLst>
                    <a:ext uri="{9D8B030D-6E8A-4147-A177-3AD203B41FA5}">
                      <a16:colId xmlns:a16="http://schemas.microsoft.com/office/drawing/2014/main" val="2156450729"/>
                    </a:ext>
                  </a:extLst>
                </a:gridCol>
              </a:tblGrid>
              <a:tr h="1164409">
                <a:tc>
                  <a:txBody>
                    <a:bodyPr/>
                    <a:lstStyle/>
                    <a:p>
                      <a:pPr algn="ctr"/>
                      <a:r>
                        <a:rPr lang="en-US" sz="2200"/>
                        <a:t>Percentage Identified Students</a:t>
                      </a:r>
                    </a:p>
                  </a:txBody>
                  <a:tcPr marL="111962" marR="111962" marT="55981" marB="55981" anchor="ctr"/>
                </a:tc>
                <a:tc>
                  <a:txBody>
                    <a:bodyPr/>
                    <a:lstStyle/>
                    <a:p>
                      <a:pPr algn="ctr"/>
                      <a:r>
                        <a:rPr lang="en-US" sz="2200"/>
                        <a:t>Percentage Free</a:t>
                      </a:r>
                    </a:p>
                  </a:txBody>
                  <a:tcPr marL="111962" marR="111962" marT="55981" marB="55981" anchor="ctr"/>
                </a:tc>
                <a:tc>
                  <a:txBody>
                    <a:bodyPr/>
                    <a:lstStyle/>
                    <a:p>
                      <a:pPr algn="ctr"/>
                      <a:r>
                        <a:rPr lang="en-US" sz="2200"/>
                        <a:t>Percentage Paid</a:t>
                      </a:r>
                    </a:p>
                  </a:txBody>
                  <a:tcPr marL="111962" marR="111962" marT="55981" marB="55981" anchor="ctr"/>
                </a:tc>
                <a:extLst>
                  <a:ext uri="{0D108BD9-81ED-4DB2-BD59-A6C34878D82A}">
                    <a16:rowId xmlns:a16="http://schemas.microsoft.com/office/drawing/2014/main" val="2084682219"/>
                  </a:ext>
                </a:extLst>
              </a:tr>
              <a:tr h="492635">
                <a:tc>
                  <a:txBody>
                    <a:bodyPr/>
                    <a:lstStyle/>
                    <a:p>
                      <a:pPr algn="ctr"/>
                      <a:r>
                        <a:rPr lang="en-US" sz="2200"/>
                        <a:t>40%</a:t>
                      </a:r>
                    </a:p>
                  </a:txBody>
                  <a:tcPr marL="111962" marR="111962" marT="55981" marB="55981"/>
                </a:tc>
                <a:tc>
                  <a:txBody>
                    <a:bodyPr/>
                    <a:lstStyle/>
                    <a:p>
                      <a:pPr algn="ctr"/>
                      <a:r>
                        <a:rPr lang="en-US" sz="2200"/>
                        <a:t>64%</a:t>
                      </a:r>
                    </a:p>
                  </a:txBody>
                  <a:tcPr marL="111962" marR="111962" marT="55981" marB="55981"/>
                </a:tc>
                <a:tc>
                  <a:txBody>
                    <a:bodyPr/>
                    <a:lstStyle/>
                    <a:p>
                      <a:pPr algn="ctr"/>
                      <a:r>
                        <a:rPr lang="en-US" sz="2200"/>
                        <a:t>36%</a:t>
                      </a:r>
                    </a:p>
                  </a:txBody>
                  <a:tcPr marL="111962" marR="111962" marT="55981" marB="55981"/>
                </a:tc>
                <a:extLst>
                  <a:ext uri="{0D108BD9-81ED-4DB2-BD59-A6C34878D82A}">
                    <a16:rowId xmlns:a16="http://schemas.microsoft.com/office/drawing/2014/main" val="512332092"/>
                  </a:ext>
                </a:extLst>
              </a:tr>
              <a:tr h="492635">
                <a:tc>
                  <a:txBody>
                    <a:bodyPr/>
                    <a:lstStyle/>
                    <a:p>
                      <a:pPr algn="ctr"/>
                      <a:r>
                        <a:rPr lang="en-US" sz="2200"/>
                        <a:t>45%</a:t>
                      </a:r>
                    </a:p>
                  </a:txBody>
                  <a:tcPr marL="111962" marR="111962" marT="55981" marB="55981"/>
                </a:tc>
                <a:tc>
                  <a:txBody>
                    <a:bodyPr/>
                    <a:lstStyle/>
                    <a:p>
                      <a:pPr algn="ctr"/>
                      <a:r>
                        <a:rPr lang="en-US" sz="2200"/>
                        <a:t>72%</a:t>
                      </a:r>
                    </a:p>
                  </a:txBody>
                  <a:tcPr marL="111962" marR="111962" marT="55981" marB="55981"/>
                </a:tc>
                <a:tc>
                  <a:txBody>
                    <a:bodyPr/>
                    <a:lstStyle/>
                    <a:p>
                      <a:pPr algn="ctr"/>
                      <a:r>
                        <a:rPr lang="en-US" sz="2200"/>
                        <a:t>28%</a:t>
                      </a:r>
                    </a:p>
                  </a:txBody>
                  <a:tcPr marL="111962" marR="111962" marT="55981" marB="55981"/>
                </a:tc>
                <a:extLst>
                  <a:ext uri="{0D108BD9-81ED-4DB2-BD59-A6C34878D82A}">
                    <a16:rowId xmlns:a16="http://schemas.microsoft.com/office/drawing/2014/main" val="2893538130"/>
                  </a:ext>
                </a:extLst>
              </a:tr>
              <a:tr h="492635">
                <a:tc>
                  <a:txBody>
                    <a:bodyPr/>
                    <a:lstStyle/>
                    <a:p>
                      <a:pPr algn="ctr"/>
                      <a:r>
                        <a:rPr lang="en-US" sz="2200"/>
                        <a:t>50%</a:t>
                      </a:r>
                    </a:p>
                  </a:txBody>
                  <a:tcPr marL="111962" marR="111962" marT="55981" marB="55981"/>
                </a:tc>
                <a:tc>
                  <a:txBody>
                    <a:bodyPr/>
                    <a:lstStyle/>
                    <a:p>
                      <a:pPr algn="ctr"/>
                      <a:r>
                        <a:rPr lang="en-US" sz="2200"/>
                        <a:t>80%</a:t>
                      </a:r>
                    </a:p>
                  </a:txBody>
                  <a:tcPr marL="111962" marR="111962" marT="55981" marB="55981"/>
                </a:tc>
                <a:tc>
                  <a:txBody>
                    <a:bodyPr/>
                    <a:lstStyle/>
                    <a:p>
                      <a:pPr algn="ctr"/>
                      <a:r>
                        <a:rPr lang="en-US" sz="2200"/>
                        <a:t>20%</a:t>
                      </a:r>
                    </a:p>
                  </a:txBody>
                  <a:tcPr marL="111962" marR="111962" marT="55981" marB="55981"/>
                </a:tc>
                <a:extLst>
                  <a:ext uri="{0D108BD9-81ED-4DB2-BD59-A6C34878D82A}">
                    <a16:rowId xmlns:a16="http://schemas.microsoft.com/office/drawing/2014/main" val="2135862938"/>
                  </a:ext>
                </a:extLst>
              </a:tr>
              <a:tr h="492635">
                <a:tc>
                  <a:txBody>
                    <a:bodyPr/>
                    <a:lstStyle/>
                    <a:p>
                      <a:pPr algn="ctr"/>
                      <a:r>
                        <a:rPr lang="en-US" sz="2200"/>
                        <a:t>55%</a:t>
                      </a:r>
                    </a:p>
                  </a:txBody>
                  <a:tcPr marL="111962" marR="111962" marT="55981" marB="55981"/>
                </a:tc>
                <a:tc>
                  <a:txBody>
                    <a:bodyPr/>
                    <a:lstStyle/>
                    <a:p>
                      <a:pPr algn="ctr"/>
                      <a:r>
                        <a:rPr lang="en-US" sz="2200"/>
                        <a:t>88%</a:t>
                      </a:r>
                    </a:p>
                  </a:txBody>
                  <a:tcPr marL="111962" marR="111962" marT="55981" marB="55981"/>
                </a:tc>
                <a:tc>
                  <a:txBody>
                    <a:bodyPr/>
                    <a:lstStyle/>
                    <a:p>
                      <a:pPr algn="ctr"/>
                      <a:r>
                        <a:rPr lang="en-US" sz="2200"/>
                        <a:t>12%</a:t>
                      </a:r>
                    </a:p>
                  </a:txBody>
                  <a:tcPr marL="111962" marR="111962" marT="55981" marB="55981"/>
                </a:tc>
                <a:extLst>
                  <a:ext uri="{0D108BD9-81ED-4DB2-BD59-A6C34878D82A}">
                    <a16:rowId xmlns:a16="http://schemas.microsoft.com/office/drawing/2014/main" val="4024455884"/>
                  </a:ext>
                </a:extLst>
              </a:tr>
              <a:tr h="492635">
                <a:tc>
                  <a:txBody>
                    <a:bodyPr/>
                    <a:lstStyle/>
                    <a:p>
                      <a:pPr algn="ctr"/>
                      <a:r>
                        <a:rPr lang="en-US" sz="2200"/>
                        <a:t>60%</a:t>
                      </a:r>
                    </a:p>
                  </a:txBody>
                  <a:tcPr marL="111962" marR="111962" marT="55981" marB="55981"/>
                </a:tc>
                <a:tc>
                  <a:txBody>
                    <a:bodyPr/>
                    <a:lstStyle/>
                    <a:p>
                      <a:pPr algn="ctr"/>
                      <a:r>
                        <a:rPr lang="en-US" sz="2200"/>
                        <a:t>96%</a:t>
                      </a:r>
                    </a:p>
                  </a:txBody>
                  <a:tcPr marL="111962" marR="111962" marT="55981" marB="55981"/>
                </a:tc>
                <a:tc>
                  <a:txBody>
                    <a:bodyPr/>
                    <a:lstStyle/>
                    <a:p>
                      <a:pPr algn="ctr"/>
                      <a:r>
                        <a:rPr lang="en-US" sz="2200"/>
                        <a:t>4%</a:t>
                      </a:r>
                    </a:p>
                  </a:txBody>
                  <a:tcPr marL="111962" marR="111962" marT="55981" marB="55981"/>
                </a:tc>
                <a:extLst>
                  <a:ext uri="{0D108BD9-81ED-4DB2-BD59-A6C34878D82A}">
                    <a16:rowId xmlns:a16="http://schemas.microsoft.com/office/drawing/2014/main" val="184492196"/>
                  </a:ext>
                </a:extLst>
              </a:tr>
              <a:tr h="492635">
                <a:tc>
                  <a:txBody>
                    <a:bodyPr/>
                    <a:lstStyle/>
                    <a:p>
                      <a:pPr algn="ctr"/>
                      <a:r>
                        <a:rPr lang="en-US" sz="2200"/>
                        <a:t>65%</a:t>
                      </a:r>
                    </a:p>
                  </a:txBody>
                  <a:tcPr marL="111962" marR="111962" marT="55981" marB="55981"/>
                </a:tc>
                <a:tc>
                  <a:txBody>
                    <a:bodyPr/>
                    <a:lstStyle/>
                    <a:p>
                      <a:pPr algn="ctr"/>
                      <a:r>
                        <a:rPr lang="en-US" sz="2200"/>
                        <a:t>100%</a:t>
                      </a:r>
                    </a:p>
                  </a:txBody>
                  <a:tcPr marL="111962" marR="111962" marT="55981" marB="55981"/>
                </a:tc>
                <a:tc>
                  <a:txBody>
                    <a:bodyPr/>
                    <a:lstStyle/>
                    <a:p>
                      <a:pPr algn="ctr"/>
                      <a:r>
                        <a:rPr lang="en-US" sz="2200" dirty="0"/>
                        <a:t>0%</a:t>
                      </a:r>
                    </a:p>
                  </a:txBody>
                  <a:tcPr marL="111962" marR="111962" marT="55981" marB="55981"/>
                </a:tc>
                <a:extLst>
                  <a:ext uri="{0D108BD9-81ED-4DB2-BD59-A6C34878D82A}">
                    <a16:rowId xmlns:a16="http://schemas.microsoft.com/office/drawing/2014/main" val="2681914960"/>
                  </a:ext>
                </a:extLst>
              </a:tr>
            </a:tbl>
          </a:graphicData>
        </a:graphic>
      </p:graphicFrame>
      <p:sp>
        <p:nvSpPr>
          <p:cNvPr id="8" name="Content Placeholder 2">
            <a:extLst>
              <a:ext uri="{FF2B5EF4-FFF2-40B4-BE49-F238E27FC236}">
                <a16:creationId xmlns:a16="http://schemas.microsoft.com/office/drawing/2014/main" id="{3D19342B-04B0-4B7B-9DE5-D42C8A1F77D8}"/>
              </a:ext>
            </a:extLst>
          </p:cNvPr>
          <p:cNvSpPr>
            <a:spLocks noGrp="1"/>
          </p:cNvSpPr>
          <p:nvPr>
            <p:ph idx="1"/>
          </p:nvPr>
        </p:nvSpPr>
        <p:spPr>
          <a:xfrm>
            <a:off x="8471423" y="2542939"/>
            <a:ext cx="3053039" cy="3674981"/>
          </a:xfrm>
        </p:spPr>
        <p:txBody>
          <a:bodyPr>
            <a:normAutofit/>
          </a:bodyPr>
          <a:lstStyle/>
          <a:p>
            <a:pPr marL="0" indent="0">
              <a:buNone/>
            </a:pPr>
            <a:r>
              <a:rPr lang="en-US" sz="1800" dirty="0"/>
              <a:t>The reimbursement rate for both lunch and breakfast is determined by multiplying the percent of Identified Students by the CEP multiplier (currently 1.6). The resulting number is the percent of meals reimbursed at the “free” reimbursement rate, with the rest reimbursed at the “paid” rate.</a:t>
            </a:r>
          </a:p>
        </p:txBody>
      </p:sp>
    </p:spTree>
    <p:extLst>
      <p:ext uri="{BB962C8B-B14F-4D97-AF65-F5344CB8AC3E}">
        <p14:creationId xmlns:p14="http://schemas.microsoft.com/office/powerpoint/2010/main" val="2566524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05458-6A00-4562-850E-F16029F548A3}"/>
              </a:ext>
            </a:extLst>
          </p:cNvPr>
          <p:cNvSpPr>
            <a:spLocks noGrp="1"/>
          </p:cNvSpPr>
          <p:nvPr>
            <p:ph type="title"/>
          </p:nvPr>
        </p:nvSpPr>
        <p:spPr>
          <a:xfrm>
            <a:off x="166572" y="930187"/>
            <a:ext cx="3144781" cy="534913"/>
          </a:xfrm>
        </p:spPr>
        <p:txBody>
          <a:bodyPr vert="horz" lIns="91440" tIns="45720" rIns="91440" bIns="45720" rtlCol="0" anchor="ctr">
            <a:noAutofit/>
          </a:bodyPr>
          <a:lstStyle/>
          <a:p>
            <a:pPr algn="ctr"/>
            <a:r>
              <a:rPr lang="en-US" sz="3200" dirty="0">
                <a:solidFill>
                  <a:schemeClr val="tx1"/>
                </a:solidFill>
              </a:rPr>
              <a:t>USDA Estimator Tool</a:t>
            </a:r>
          </a:p>
        </p:txBody>
      </p:sp>
      <p:sp>
        <p:nvSpPr>
          <p:cNvPr id="3" name="TextBox 2">
            <a:extLst>
              <a:ext uri="{FF2B5EF4-FFF2-40B4-BE49-F238E27FC236}">
                <a16:creationId xmlns:a16="http://schemas.microsoft.com/office/drawing/2014/main" id="{17CF1E66-57FB-4A5A-BE82-0F70E07675BB}"/>
              </a:ext>
            </a:extLst>
          </p:cNvPr>
          <p:cNvSpPr txBox="1"/>
          <p:nvPr/>
        </p:nvSpPr>
        <p:spPr>
          <a:xfrm>
            <a:off x="2101025" y="138806"/>
            <a:ext cx="8341283" cy="400110"/>
          </a:xfrm>
          <a:prstGeom prst="rect">
            <a:avLst/>
          </a:prstGeom>
          <a:noFill/>
        </p:spPr>
        <p:txBody>
          <a:bodyPr wrap="square" rtlCol="0">
            <a:spAutoFit/>
          </a:bodyPr>
          <a:lstStyle/>
          <a:p>
            <a:r>
              <a:rPr lang="en-US" sz="2000" b="1" dirty="0"/>
              <a:t>Should our school participate and what would be the financial impact?</a:t>
            </a:r>
          </a:p>
        </p:txBody>
      </p:sp>
      <p:sp>
        <p:nvSpPr>
          <p:cNvPr id="6" name="TextBox 5">
            <a:extLst>
              <a:ext uri="{FF2B5EF4-FFF2-40B4-BE49-F238E27FC236}">
                <a16:creationId xmlns:a16="http://schemas.microsoft.com/office/drawing/2014/main" id="{54DEFA97-242F-4BFA-AAE0-6DA47D7690A6}"/>
              </a:ext>
            </a:extLst>
          </p:cNvPr>
          <p:cNvSpPr txBox="1"/>
          <p:nvPr/>
        </p:nvSpPr>
        <p:spPr>
          <a:xfrm>
            <a:off x="388190" y="1856371"/>
            <a:ext cx="2701543" cy="3785419"/>
          </a:xfrm>
          <a:prstGeom prst="rect">
            <a:avLst/>
          </a:prstGeom>
        </p:spPr>
        <p:txBody>
          <a:bodyPr vert="horz" lIns="91440" tIns="45720" rIns="91440" bIns="45720" rtlCol="0">
            <a:normAutofit fontScale="92500"/>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USDA’s Estimator Tool can help you access if CEP is your best option!</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tool compares estimated federal reimbursement under CEP to federal reimbursement received under the standard operating procedures.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Tool can be found on the CNKC website</a:t>
            </a:r>
          </a:p>
        </p:txBody>
      </p:sp>
      <p:pic>
        <p:nvPicPr>
          <p:cNvPr id="5" name="Content Placeholder 4" descr="Picture of CEP Estimator Tool">
            <a:extLst>
              <a:ext uri="{FF2B5EF4-FFF2-40B4-BE49-F238E27FC236}">
                <a16:creationId xmlns:a16="http://schemas.microsoft.com/office/drawing/2014/main" id="{0AE52BD5-9D3B-4587-A742-EC9D2AC6409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353" r="-2" b="-2"/>
          <a:stretch/>
        </p:blipFill>
        <p:spPr>
          <a:xfrm>
            <a:off x="4636008" y="640082"/>
            <a:ext cx="6916329" cy="55778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20234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7B61B6-F601-4006-8B87-4F9070BAAE22}"/>
              </a:ext>
              <a:ext uri="{C183D7F6-B498-43B3-948B-1728B52AA6E4}">
                <adec:decorative xmlns:adec="http://schemas.microsoft.com/office/drawing/2017/decorative" val="1"/>
              </a:ext>
            </a:extLst>
          </p:cNvPr>
          <p:cNvPicPr>
            <a:picLocks noChangeAspect="1"/>
          </p:cNvPicPr>
          <p:nvPr/>
        </p:nvPicPr>
        <p:blipFill rotWithShape="1">
          <a:blip r:embed="rId3">
            <a:alphaModFix/>
          </a:blip>
          <a:srcRect r="2124" b="-3"/>
          <a:stretch/>
        </p:blipFill>
        <p:spPr>
          <a:xfrm>
            <a:off x="6219440" y="1"/>
            <a:ext cx="4548867" cy="2614366"/>
          </a:xfrm>
          <a:custGeom>
            <a:avLst/>
            <a:gdLst>
              <a:gd name="connsiteX0" fmla="*/ 28132 w 4548867"/>
              <a:gd name="connsiteY0" fmla="*/ 0 h 2614366"/>
              <a:gd name="connsiteX1" fmla="*/ 4520736 w 4548867"/>
              <a:gd name="connsiteY1" fmla="*/ 0 h 2614366"/>
              <a:gd name="connsiteX2" fmla="*/ 4537124 w 4548867"/>
              <a:gd name="connsiteY2" fmla="*/ 107385 h 2614366"/>
              <a:gd name="connsiteX3" fmla="*/ 4548867 w 4548867"/>
              <a:gd name="connsiteY3" fmla="*/ 339933 h 2614366"/>
              <a:gd name="connsiteX4" fmla="*/ 2274434 w 4548867"/>
              <a:gd name="connsiteY4" fmla="*/ 2614366 h 2614366"/>
              <a:gd name="connsiteX5" fmla="*/ 0 w 4548867"/>
              <a:gd name="connsiteY5" fmla="*/ 339933 h 2614366"/>
              <a:gd name="connsiteX6" fmla="*/ 11743 w 4548867"/>
              <a:gd name="connsiteY6" fmla="*/ 107385 h 261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8867" h="2614366">
                <a:moveTo>
                  <a:pt x="28132" y="0"/>
                </a:moveTo>
                <a:lnTo>
                  <a:pt x="4520736" y="0"/>
                </a:lnTo>
                <a:lnTo>
                  <a:pt x="4537124" y="107385"/>
                </a:lnTo>
                <a:cubicBezTo>
                  <a:pt x="4544889" y="183845"/>
                  <a:pt x="4548867" y="261424"/>
                  <a:pt x="4548867" y="339933"/>
                </a:cubicBezTo>
                <a:cubicBezTo>
                  <a:pt x="4548867" y="1596068"/>
                  <a:pt x="3530568" y="2614366"/>
                  <a:pt x="2274434" y="2614366"/>
                </a:cubicBezTo>
                <a:cubicBezTo>
                  <a:pt x="1018299" y="2614366"/>
                  <a:pt x="0" y="1596068"/>
                  <a:pt x="0" y="339933"/>
                </a:cubicBezTo>
                <a:cubicBezTo>
                  <a:pt x="0" y="261424"/>
                  <a:pt x="3978" y="183845"/>
                  <a:pt x="11743" y="107385"/>
                </a:cubicBezTo>
                <a:close/>
              </a:path>
            </a:pathLst>
          </a:custGeom>
          <a:effectLst>
            <a:softEdge rad="0"/>
          </a:effectLst>
        </p:spPr>
      </p:pic>
      <p:sp>
        <p:nvSpPr>
          <p:cNvPr id="3" name="Title 2">
            <a:extLst>
              <a:ext uri="{FF2B5EF4-FFF2-40B4-BE49-F238E27FC236}">
                <a16:creationId xmlns:a16="http://schemas.microsoft.com/office/drawing/2014/main" id="{7AEA778E-4870-4181-99F6-BB6FA7C96539}"/>
              </a:ext>
            </a:extLst>
          </p:cNvPr>
          <p:cNvSpPr>
            <a:spLocks noGrp="1"/>
          </p:cNvSpPr>
          <p:nvPr>
            <p:ph type="title"/>
          </p:nvPr>
        </p:nvSpPr>
        <p:spPr>
          <a:xfrm>
            <a:off x="94483" y="898883"/>
            <a:ext cx="3145105" cy="1277130"/>
          </a:xfrm>
        </p:spPr>
        <p:txBody>
          <a:bodyPr vert="horz" lIns="91440" tIns="45720" rIns="91440" bIns="45720" rtlCol="0" anchor="ctr">
            <a:normAutofit/>
          </a:bodyPr>
          <a:lstStyle/>
          <a:p>
            <a:r>
              <a:rPr lang="en-US" sz="3600" kern="1200" dirty="0">
                <a:solidFill>
                  <a:schemeClr val="bg1"/>
                </a:solidFill>
                <a:latin typeface="+mj-lt"/>
                <a:ea typeface="+mj-ea"/>
                <a:cs typeface="+mj-cs"/>
              </a:rPr>
              <a:t>Other situations to consider:</a:t>
            </a:r>
          </a:p>
        </p:txBody>
      </p:sp>
      <p:pic>
        <p:nvPicPr>
          <p:cNvPr id="6" name="Content Placeholder 5">
            <a:extLst>
              <a:ext uri="{FF2B5EF4-FFF2-40B4-BE49-F238E27FC236}">
                <a16:creationId xmlns:a16="http://schemas.microsoft.com/office/drawing/2014/main" id="{073D4A3D-CC51-4D7D-AF36-47F3BCC00535}"/>
              </a:ext>
              <a:ext uri="{C183D7F6-B498-43B3-948B-1728B52AA6E4}">
                <adec:decorative xmlns:adec="http://schemas.microsoft.com/office/drawing/2017/decorative" val="1"/>
              </a:ext>
            </a:extLst>
          </p:cNvPr>
          <p:cNvPicPr>
            <a:picLocks noGrp="1" noChangeAspect="1"/>
          </p:cNvPicPr>
          <p:nvPr>
            <p:ph idx="1"/>
          </p:nvPr>
        </p:nvPicPr>
        <p:blipFill rotWithShape="1">
          <a:blip r:embed="rId3">
            <a:alphaModFix/>
          </a:blip>
          <a:stretch/>
        </p:blipFill>
        <p:spPr>
          <a:xfrm>
            <a:off x="4876800" y="2743200"/>
            <a:ext cx="7315200" cy="4114799"/>
          </a:xfrm>
          <a:custGeom>
            <a:avLst/>
            <a:gdLst>
              <a:gd name="connsiteX0" fmla="*/ 3140343 w 5485419"/>
              <a:gd name="connsiteY0" fmla="*/ 0 h 4610469"/>
              <a:gd name="connsiteX1" fmla="*/ 5360901 w 5485419"/>
              <a:gd name="connsiteY1" fmla="*/ 919786 h 4610469"/>
              <a:gd name="connsiteX2" fmla="*/ 5485419 w 5485419"/>
              <a:gd name="connsiteY2" fmla="*/ 1056789 h 4610469"/>
              <a:gd name="connsiteX3" fmla="*/ 5485419 w 5485419"/>
              <a:gd name="connsiteY3" fmla="*/ 4610469 h 4610469"/>
              <a:gd name="connsiteX4" fmla="*/ 366137 w 5485419"/>
              <a:gd name="connsiteY4" fmla="*/ 4610469 h 4610469"/>
              <a:gd name="connsiteX5" fmla="*/ 246784 w 5485419"/>
              <a:gd name="connsiteY5" fmla="*/ 4362707 h 4610469"/>
              <a:gd name="connsiteX6" fmla="*/ 0 w 5485419"/>
              <a:gd name="connsiteY6" fmla="*/ 3140344 h 4610469"/>
              <a:gd name="connsiteX7" fmla="*/ 3140343 w 5485419"/>
              <a:gd name="connsiteY7" fmla="*/ 0 h 461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5419" h="4610469">
                <a:moveTo>
                  <a:pt x="3140343" y="0"/>
                </a:moveTo>
                <a:cubicBezTo>
                  <a:pt x="4007525" y="0"/>
                  <a:pt x="4792611" y="351495"/>
                  <a:pt x="5360901" y="919786"/>
                </a:cubicBezTo>
                <a:lnTo>
                  <a:pt x="5485419" y="1056789"/>
                </a:lnTo>
                <a:lnTo>
                  <a:pt x="5485419" y="4610469"/>
                </a:lnTo>
                <a:lnTo>
                  <a:pt x="366137" y="4610469"/>
                </a:lnTo>
                <a:lnTo>
                  <a:pt x="246784" y="4362707"/>
                </a:lnTo>
                <a:cubicBezTo>
                  <a:pt x="87874" y="3987002"/>
                  <a:pt x="0" y="3573935"/>
                  <a:pt x="0" y="3140344"/>
                </a:cubicBezTo>
                <a:cubicBezTo>
                  <a:pt x="0" y="1405980"/>
                  <a:pt x="1405980" y="0"/>
                  <a:pt x="3140343" y="0"/>
                </a:cubicBezTo>
                <a:close/>
              </a:path>
            </a:pathLst>
          </a:custGeom>
          <a:effectLst>
            <a:softEdge rad="0"/>
          </a:effectLst>
        </p:spPr>
      </p:pic>
      <p:sp>
        <p:nvSpPr>
          <p:cNvPr id="5" name="Text Placeholder 4">
            <a:extLst>
              <a:ext uri="{FF2B5EF4-FFF2-40B4-BE49-F238E27FC236}">
                <a16:creationId xmlns:a16="http://schemas.microsoft.com/office/drawing/2014/main" id="{12788F29-ADF0-4A03-ADA6-267AF16CEEDA}"/>
              </a:ext>
            </a:extLst>
          </p:cNvPr>
          <p:cNvSpPr>
            <a:spLocks noGrp="1"/>
          </p:cNvSpPr>
          <p:nvPr>
            <p:ph type="body" sz="half" idx="2"/>
          </p:nvPr>
        </p:nvSpPr>
        <p:spPr>
          <a:xfrm>
            <a:off x="94483" y="2250026"/>
            <a:ext cx="3235050" cy="3480679"/>
          </a:xfrm>
        </p:spPr>
        <p:txBody>
          <a:bodyPr vert="horz" lIns="91440" tIns="45720" rIns="91440" bIns="45720" rtlCol="0" anchor="ctr">
            <a:normAutofit/>
          </a:bodyPr>
          <a:lstStyle/>
          <a:p>
            <a:r>
              <a:rPr lang="en-US" sz="1800" dirty="0">
                <a:solidFill>
                  <a:schemeClr val="bg1"/>
                </a:solidFill>
              </a:rPr>
              <a:t>Does your community think feeding all of the students is a priority?</a:t>
            </a:r>
          </a:p>
          <a:p>
            <a:pPr indent="-228600">
              <a:buFont typeface="Arial" panose="020B0604020202020204" pitchFamily="34" charset="0"/>
              <a:buChar char="•"/>
            </a:pPr>
            <a:endParaRPr lang="en-US" sz="1800" kern="1200" dirty="0">
              <a:solidFill>
                <a:schemeClr val="bg1"/>
              </a:solidFill>
              <a:latin typeface="+mn-lt"/>
              <a:ea typeface="+mn-ea"/>
              <a:cs typeface="+mn-cs"/>
            </a:endParaRPr>
          </a:p>
          <a:p>
            <a:r>
              <a:rPr lang="en-US" sz="1800" dirty="0">
                <a:solidFill>
                  <a:schemeClr val="bg1"/>
                </a:solidFill>
              </a:rPr>
              <a:t>Does your school have high unpaid meal debt?</a:t>
            </a:r>
          </a:p>
          <a:p>
            <a:pPr indent="-228600">
              <a:buFont typeface="Arial" panose="020B0604020202020204" pitchFamily="34" charset="0"/>
              <a:buChar char="•"/>
            </a:pPr>
            <a:endParaRPr lang="en-US" sz="1800" dirty="0">
              <a:solidFill>
                <a:schemeClr val="bg1"/>
              </a:solidFill>
            </a:endParaRPr>
          </a:p>
          <a:p>
            <a:r>
              <a:rPr lang="en-US" sz="1800" kern="1200" dirty="0">
                <a:solidFill>
                  <a:schemeClr val="bg1"/>
                </a:solidFill>
                <a:latin typeface="+mn-lt"/>
                <a:ea typeface="+mn-ea"/>
                <a:cs typeface="+mn-cs"/>
              </a:rPr>
              <a:t>Would Program participation increase if all students were able to eat at no charge?</a:t>
            </a:r>
          </a:p>
        </p:txBody>
      </p:sp>
    </p:spTree>
    <p:extLst>
      <p:ext uri="{BB962C8B-B14F-4D97-AF65-F5344CB8AC3E}">
        <p14:creationId xmlns:p14="http://schemas.microsoft.com/office/powerpoint/2010/main" val="1371535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E22C7-6CFD-409C-817D-FFBE451A8434}"/>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dirty="0">
                <a:solidFill>
                  <a:schemeClr val="accent1"/>
                </a:solidFill>
              </a:rPr>
              <a:t>Benefits of CEP</a:t>
            </a:r>
          </a:p>
        </p:txBody>
      </p:sp>
      <p:pic>
        <p:nvPicPr>
          <p:cNvPr id="8" name="Picture 7" descr="  Photo of smiling child holding a sandwich">
            <a:extLst>
              <a:ext uri="{FF2B5EF4-FFF2-40B4-BE49-F238E27FC236}">
                <a16:creationId xmlns:a16="http://schemas.microsoft.com/office/drawing/2014/main" id="{96C0A236-E699-4FD1-A1D6-806BAC763C7D}"/>
              </a:ext>
            </a:extLst>
          </p:cNvPr>
          <p:cNvPicPr>
            <a:picLocks noChangeAspect="1"/>
          </p:cNvPicPr>
          <p:nvPr/>
        </p:nvPicPr>
        <p:blipFill rotWithShape="1">
          <a:blip r:embed="rId3"/>
          <a:srcRect l="15203" r="17203"/>
          <a:stretch/>
        </p:blipFill>
        <p:spPr>
          <a:xfrm>
            <a:off x="20" y="10"/>
            <a:ext cx="4635571" cy="6857990"/>
          </a:xfrm>
          <a:prstGeom prst="rect">
            <a:avLst/>
          </a:prstGeom>
          <a:effectLst/>
        </p:spPr>
      </p:pic>
      <p:sp>
        <p:nvSpPr>
          <p:cNvPr id="4" name="Content Placeholder 3">
            <a:extLst>
              <a:ext uri="{FF2B5EF4-FFF2-40B4-BE49-F238E27FC236}">
                <a16:creationId xmlns:a16="http://schemas.microsoft.com/office/drawing/2014/main" id="{B8F7B8D6-420C-4287-B921-B477C8615E76}"/>
              </a:ext>
            </a:extLst>
          </p:cNvPr>
          <p:cNvSpPr>
            <a:spLocks noGrp="1"/>
          </p:cNvSpPr>
          <p:nvPr>
            <p:ph sz="half" idx="2"/>
          </p:nvPr>
        </p:nvSpPr>
        <p:spPr>
          <a:xfrm>
            <a:off x="5260398" y="2314807"/>
            <a:ext cx="6586489" cy="3785419"/>
          </a:xfrm>
        </p:spPr>
        <p:txBody>
          <a:bodyPr vert="horz" lIns="91440" tIns="45720" rIns="91440" bIns="45720" rtlCol="0">
            <a:noAutofit/>
          </a:bodyPr>
          <a:lstStyle/>
          <a:p>
            <a:r>
              <a:rPr lang="en-US" sz="2000" b="1" dirty="0">
                <a:solidFill>
                  <a:schemeClr val="accent6">
                    <a:lumMod val="75000"/>
                  </a:schemeClr>
                </a:solidFill>
              </a:rPr>
              <a:t>Lessens administrative work</a:t>
            </a:r>
          </a:p>
          <a:p>
            <a:pPr lvl="1"/>
            <a:r>
              <a:rPr lang="en-US" sz="2000" dirty="0"/>
              <a:t>Schools no longer have to collect and verify school meal income applications and can focus on feeding children</a:t>
            </a:r>
          </a:p>
          <a:p>
            <a:pPr lvl="1"/>
            <a:endParaRPr lang="en-US" sz="2000" dirty="0"/>
          </a:p>
          <a:p>
            <a:r>
              <a:rPr lang="en-US" sz="2000" b="1" dirty="0">
                <a:solidFill>
                  <a:schemeClr val="accent6">
                    <a:lumMod val="75000"/>
                  </a:schemeClr>
                </a:solidFill>
              </a:rPr>
              <a:t>Increases participation</a:t>
            </a:r>
          </a:p>
          <a:p>
            <a:pPr lvl="1"/>
            <a:r>
              <a:rPr lang="en-US" sz="2000" dirty="0"/>
              <a:t>When all children can eat at no charge, stigma is eliminated and more children participate</a:t>
            </a:r>
          </a:p>
          <a:p>
            <a:pPr lvl="1"/>
            <a:endParaRPr lang="en-US" sz="2000" dirty="0"/>
          </a:p>
          <a:p>
            <a:r>
              <a:rPr lang="en-US" sz="2000" b="1" dirty="0">
                <a:solidFill>
                  <a:schemeClr val="accent6">
                    <a:lumMod val="75000"/>
                  </a:schemeClr>
                </a:solidFill>
              </a:rPr>
              <a:t>Improves efficiency</a:t>
            </a:r>
          </a:p>
          <a:p>
            <a:pPr lvl="1"/>
            <a:r>
              <a:rPr lang="en-US" sz="2000" dirty="0"/>
              <a:t>Schools don’t have to collect fees or count each meal served by category, simplifying implementation of service models that boost participation</a:t>
            </a:r>
          </a:p>
        </p:txBody>
      </p:sp>
    </p:spTree>
    <p:extLst>
      <p:ext uri="{BB962C8B-B14F-4D97-AF65-F5344CB8AC3E}">
        <p14:creationId xmlns:p14="http://schemas.microsoft.com/office/powerpoint/2010/main" val="2068634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   background photo of a student using a finger print pad to purchase lunch">
            <a:extLst>
              <a:ext uri="{FF2B5EF4-FFF2-40B4-BE49-F238E27FC236}">
                <a16:creationId xmlns:a16="http://schemas.microsoft.com/office/drawing/2014/main" id="{86ED403A-0152-4ADB-8B96-29EC9C29FDA0}"/>
              </a:ext>
            </a:extLst>
          </p:cNvPr>
          <p:cNvPicPr>
            <a:picLocks noChangeAspect="1"/>
          </p:cNvPicPr>
          <p:nvPr/>
        </p:nvPicPr>
        <p:blipFill rotWithShape="1">
          <a:blip r:embed="rId3"/>
          <a:srcRect b="15730"/>
          <a:stretch/>
        </p:blipFill>
        <p:spPr>
          <a:xfrm>
            <a:off x="0" y="-91856"/>
            <a:ext cx="12192000" cy="6857990"/>
          </a:xfrm>
          <a:prstGeom prst="rect">
            <a:avLst/>
          </a:prstGeom>
        </p:spPr>
      </p:pic>
      <p:sp>
        <p:nvSpPr>
          <p:cNvPr id="9" name="Freeform 5" descr="  photo box containing text">
            <a:extLst>
              <a:ext uri="{FF2B5EF4-FFF2-40B4-BE49-F238E27FC236}">
                <a16:creationId xmlns:a16="http://schemas.microsoft.com/office/drawing/2014/main" id="{3CD9DF72-87A3-404E-A828-84CBF11A830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5C3E24B-DDDF-481D-9E9C-FFB610E30662}"/>
              </a:ext>
            </a:extLst>
          </p:cNvPr>
          <p:cNvSpPr>
            <a:spLocks noGrp="1"/>
          </p:cNvSpPr>
          <p:nvPr>
            <p:ph type="title"/>
          </p:nvPr>
        </p:nvSpPr>
        <p:spPr>
          <a:xfrm>
            <a:off x="709448" y="1913950"/>
            <a:ext cx="4204137" cy="1342754"/>
          </a:xfrm>
        </p:spPr>
        <p:txBody>
          <a:bodyPr>
            <a:normAutofit/>
          </a:bodyPr>
          <a:lstStyle/>
          <a:p>
            <a:pPr algn="ctr"/>
            <a:r>
              <a:rPr lang="en-US" sz="3600" dirty="0">
                <a:solidFill>
                  <a:schemeClr val="accent1"/>
                </a:solidFill>
              </a:rPr>
              <a:t>Counting and Claiming Meals</a:t>
            </a:r>
          </a:p>
        </p:txBody>
      </p:sp>
      <p:sp>
        <p:nvSpPr>
          <p:cNvPr id="3" name="Content Placeholder 2">
            <a:extLst>
              <a:ext uri="{FF2B5EF4-FFF2-40B4-BE49-F238E27FC236}">
                <a16:creationId xmlns:a16="http://schemas.microsoft.com/office/drawing/2014/main" id="{77741CE1-E17F-473C-88C4-4E0D61300501}"/>
              </a:ext>
            </a:extLst>
          </p:cNvPr>
          <p:cNvSpPr>
            <a:spLocks noGrp="1"/>
          </p:cNvSpPr>
          <p:nvPr>
            <p:ph idx="1"/>
          </p:nvPr>
        </p:nvSpPr>
        <p:spPr>
          <a:xfrm>
            <a:off x="525516" y="3417573"/>
            <a:ext cx="4593021" cy="2619839"/>
          </a:xfrm>
        </p:spPr>
        <p:txBody>
          <a:bodyPr anchor="ctr">
            <a:normAutofit/>
          </a:bodyPr>
          <a:lstStyle/>
          <a:p>
            <a:r>
              <a:rPr lang="en-US" sz="1800" dirty="0"/>
              <a:t>School counts </a:t>
            </a:r>
            <a:r>
              <a:rPr lang="en-US" sz="1800" b="1" i="1" dirty="0"/>
              <a:t>only</a:t>
            </a:r>
            <a:r>
              <a:rPr lang="en-US" sz="1800" b="1" dirty="0"/>
              <a:t> total reimbursable meals </a:t>
            </a:r>
            <a:r>
              <a:rPr lang="en-US" sz="1800" dirty="0"/>
              <a:t>for breakfast and lunch</a:t>
            </a:r>
          </a:p>
          <a:p>
            <a:pPr lvl="1"/>
            <a:r>
              <a:rPr lang="en-US" sz="1800" dirty="0"/>
              <a:t>Recommend counting by student name or POS ID to ensure accuracy of claims</a:t>
            </a:r>
          </a:p>
          <a:p>
            <a:pPr lvl="2"/>
            <a:r>
              <a:rPr lang="en-US" sz="1800" b="1" dirty="0"/>
              <a:t>Must</a:t>
            </a:r>
            <a:r>
              <a:rPr lang="en-US" sz="1800" dirty="0"/>
              <a:t> ensure no second meals claimed</a:t>
            </a:r>
          </a:p>
          <a:p>
            <a:r>
              <a:rPr lang="en-US" sz="1800" dirty="0"/>
              <a:t>Edit Checks</a:t>
            </a:r>
          </a:p>
          <a:p>
            <a:r>
              <a:rPr lang="en-US" sz="1800" dirty="0"/>
              <a:t>Non-reimbursable meals</a:t>
            </a:r>
          </a:p>
        </p:txBody>
      </p:sp>
    </p:spTree>
    <p:extLst>
      <p:ext uri="{BB962C8B-B14F-4D97-AF65-F5344CB8AC3E}">
        <p14:creationId xmlns:p14="http://schemas.microsoft.com/office/powerpoint/2010/main" val="4278823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6FC15-70A7-497D-9FB9-16D1E1C1B756}"/>
              </a:ext>
            </a:extLst>
          </p:cNvPr>
          <p:cNvSpPr>
            <a:spLocks noGrp="1"/>
          </p:cNvSpPr>
          <p:nvPr>
            <p:ph type="title"/>
          </p:nvPr>
        </p:nvSpPr>
        <p:spPr>
          <a:xfrm>
            <a:off x="524435" y="190313"/>
            <a:ext cx="11143129" cy="1325563"/>
          </a:xfrm>
        </p:spPr>
        <p:txBody>
          <a:bodyPr/>
          <a:lstStyle/>
          <a:p>
            <a:r>
              <a:rPr lang="en-US" dirty="0">
                <a:solidFill>
                  <a:schemeClr val="accent1"/>
                </a:solidFill>
              </a:rPr>
              <a:t>Alternate Income Forms/Notifying Households</a:t>
            </a:r>
          </a:p>
        </p:txBody>
      </p:sp>
      <p:pic>
        <p:nvPicPr>
          <p:cNvPr id="7" name="Picture 6" descr="Picture of Household Income Eligibility Form">
            <a:extLst>
              <a:ext uri="{FF2B5EF4-FFF2-40B4-BE49-F238E27FC236}">
                <a16:creationId xmlns:a16="http://schemas.microsoft.com/office/drawing/2014/main" id="{35ADE0D6-76F5-43A6-8E88-08E664ED51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435" y="1677239"/>
            <a:ext cx="5976290" cy="4674813"/>
          </a:xfrm>
          <a:prstGeom prst="rect">
            <a:avLst/>
          </a:prstGeom>
          <a:ln w="38100" cap="sq">
            <a:solidFill>
              <a:schemeClr val="accent6"/>
            </a:solidFill>
            <a:prstDash val="solid"/>
            <a:miter lim="800000"/>
          </a:ln>
          <a:effectLst>
            <a:outerShdw blurRad="50800" dist="38100" dir="2700000" algn="tl" rotWithShape="0">
              <a:srgbClr val="000000">
                <a:alpha val="43000"/>
              </a:srgbClr>
            </a:outerShdw>
          </a:effectLst>
        </p:spPr>
      </p:pic>
      <p:sp>
        <p:nvSpPr>
          <p:cNvPr id="3" name="Content Placeholder 2">
            <a:extLst>
              <a:ext uri="{FF2B5EF4-FFF2-40B4-BE49-F238E27FC236}">
                <a16:creationId xmlns:a16="http://schemas.microsoft.com/office/drawing/2014/main" id="{AEFACA15-6B11-4E94-8E26-6BF3CEC6A333}"/>
              </a:ext>
            </a:extLst>
          </p:cNvPr>
          <p:cNvSpPr>
            <a:spLocks noGrp="1"/>
          </p:cNvSpPr>
          <p:nvPr>
            <p:ph idx="1"/>
          </p:nvPr>
        </p:nvSpPr>
        <p:spPr>
          <a:xfrm>
            <a:off x="7059705" y="1970550"/>
            <a:ext cx="4607859" cy="4351338"/>
          </a:xfrm>
        </p:spPr>
        <p:txBody>
          <a:bodyPr>
            <a:normAutofit/>
          </a:bodyPr>
          <a:lstStyle/>
          <a:p>
            <a:r>
              <a:rPr lang="en-US" sz="2400" dirty="0"/>
              <a:t>Schools may collect family income information using an alternative collection form for other federal, stated, and local funding</a:t>
            </a:r>
          </a:p>
          <a:p>
            <a:pPr lvl="1"/>
            <a:r>
              <a:rPr lang="en-US" dirty="0">
                <a:solidFill>
                  <a:schemeClr val="accent2"/>
                </a:solidFill>
              </a:rPr>
              <a:t>These activities may </a:t>
            </a:r>
            <a:r>
              <a:rPr lang="en-US" b="1" u="sng" dirty="0">
                <a:solidFill>
                  <a:schemeClr val="accent2"/>
                </a:solidFill>
              </a:rPr>
              <a:t>NOT</a:t>
            </a:r>
            <a:r>
              <a:rPr lang="en-US" dirty="0">
                <a:solidFill>
                  <a:schemeClr val="accent2"/>
                </a:solidFill>
              </a:rPr>
              <a:t> be charged to Child Nutrition Program funds</a:t>
            </a:r>
          </a:p>
          <a:p>
            <a:pPr lvl="1"/>
            <a:endParaRPr lang="en-US" dirty="0"/>
          </a:p>
          <a:p>
            <a:r>
              <a:rPr lang="en-US" sz="2400" dirty="0"/>
              <a:t>Modified Media Release and Parent Letter</a:t>
            </a:r>
          </a:p>
        </p:txBody>
      </p:sp>
    </p:spTree>
    <p:extLst>
      <p:ext uri="{BB962C8B-B14F-4D97-AF65-F5344CB8AC3E}">
        <p14:creationId xmlns:p14="http://schemas.microsoft.com/office/powerpoint/2010/main" val="2848567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81577AD-DA5F-48B3-8FB9-5199BA9EE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5350"/>
            <a:ext cx="4642228" cy="5330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4">
            <a:extLst>
              <a:ext uri="{FF2B5EF4-FFF2-40B4-BE49-F238E27FC236}">
                <a16:creationId xmlns:a16="http://schemas.microsoft.com/office/drawing/2014/main" id="{8EEF002E-3933-4763-8BF4-F55EB8471238}"/>
              </a:ext>
            </a:extLst>
          </p:cNvPr>
          <p:cNvSpPr>
            <a:spLocks noGrp="1"/>
          </p:cNvSpPr>
          <p:nvPr>
            <p:ph type="title"/>
          </p:nvPr>
        </p:nvSpPr>
        <p:spPr>
          <a:xfrm>
            <a:off x="289249" y="1123837"/>
            <a:ext cx="4016116" cy="1255469"/>
          </a:xfrm>
        </p:spPr>
        <p:txBody>
          <a:bodyPr vert="horz" lIns="91440" tIns="45720" rIns="91440" bIns="45720" rtlCol="0">
            <a:normAutofit/>
          </a:bodyPr>
          <a:lstStyle/>
          <a:p>
            <a:pPr>
              <a:spcAft>
                <a:spcPts val="450"/>
              </a:spcAft>
              <a:defRPr/>
            </a:pPr>
            <a:r>
              <a:rPr lang="en-US" sz="2800" dirty="0"/>
              <a:t>This concludes  Community Eligibility Provision </a:t>
            </a:r>
          </a:p>
        </p:txBody>
      </p:sp>
      <p:sp>
        <p:nvSpPr>
          <p:cNvPr id="4" name="Text Placeholder 3">
            <a:extLst>
              <a:ext uri="{FF2B5EF4-FFF2-40B4-BE49-F238E27FC236}">
                <a16:creationId xmlns:a16="http://schemas.microsoft.com/office/drawing/2014/main" id="{176BBAAE-F121-477B-A082-61DB6135A766}"/>
              </a:ext>
            </a:extLst>
          </p:cNvPr>
          <p:cNvSpPr>
            <a:spLocks noGrp="1"/>
          </p:cNvSpPr>
          <p:nvPr>
            <p:ph type="body" sz="half" idx="4294967295"/>
          </p:nvPr>
        </p:nvSpPr>
        <p:spPr>
          <a:xfrm>
            <a:off x="289249" y="2510395"/>
            <a:ext cx="4016116" cy="3274586"/>
          </a:xfrm>
        </p:spPr>
        <p:txBody>
          <a:bodyPr vert="horz" lIns="91440" tIns="45720" rIns="91440" bIns="45720" rtlCol="0" anchor="t">
            <a:normAutofit/>
          </a:bodyPr>
          <a:lstStyle/>
          <a:p>
            <a:r>
              <a:rPr lang="en-US">
                <a:solidFill>
                  <a:srgbClr val="FFFFFF"/>
                </a:solidFill>
              </a:rPr>
              <a:t>New York State Education Department</a:t>
            </a:r>
          </a:p>
          <a:p>
            <a:r>
              <a:rPr lang="en-US" b="1">
                <a:solidFill>
                  <a:srgbClr val="FFFFFF"/>
                </a:solidFill>
              </a:rPr>
              <a:t>Child Nutrition Program Administration</a:t>
            </a:r>
          </a:p>
          <a:p>
            <a:r>
              <a:rPr lang="en-US">
                <a:solidFill>
                  <a:srgbClr val="FFFFFF"/>
                </a:solidFill>
              </a:rPr>
              <a:t>(518)473-8781</a:t>
            </a:r>
          </a:p>
          <a:p>
            <a:r>
              <a:rPr lang="en-US">
                <a:solidFill>
                  <a:srgbClr val="FFFFFF"/>
                </a:solidFill>
              </a:rPr>
              <a:t>CN@nysed.gov</a:t>
            </a:r>
          </a:p>
          <a:p>
            <a:endParaRPr lang="en-US">
              <a:solidFill>
                <a:srgbClr val="FFFFFF"/>
              </a:solidFill>
            </a:endParaRPr>
          </a:p>
        </p:txBody>
      </p:sp>
      <p:pic>
        <p:nvPicPr>
          <p:cNvPr id="3" name="Picture Placeholder 2">
            <a:extLst>
              <a:ext uri="{FF2B5EF4-FFF2-40B4-BE49-F238E27FC236}">
                <a16:creationId xmlns:a16="http://schemas.microsoft.com/office/drawing/2014/main" id="{8AB20C08-E421-449A-9D65-BC1AC55AFB6A}"/>
              </a:ext>
              <a:ext uri="{C183D7F6-B498-43B3-948B-1728B52AA6E4}">
                <adec:decorative xmlns:adec="http://schemas.microsoft.com/office/drawing/2017/decorative" val="1"/>
              </a:ext>
            </a:extLst>
          </p:cNvPr>
          <p:cNvPicPr>
            <a:picLocks noGrp="1" noChangeAspect="1"/>
          </p:cNvPicPr>
          <p:nvPr>
            <p:ph idx="1"/>
          </p:nvPr>
        </p:nvPicPr>
        <p:blipFill rotWithShape="1">
          <a:blip r:embed="rId3"/>
          <a:srcRect t="8549"/>
          <a:stretch/>
        </p:blipFill>
        <p:spPr>
          <a:xfrm>
            <a:off x="5137463" y="1300825"/>
            <a:ext cx="6193767" cy="4248197"/>
          </a:xfrm>
          <a:prstGeom prst="rect">
            <a:avLst/>
          </a:prstGeom>
        </p:spPr>
      </p:pic>
    </p:spTree>
    <p:extLst>
      <p:ext uri="{BB962C8B-B14F-4D97-AF65-F5344CB8AC3E}">
        <p14:creationId xmlns:p14="http://schemas.microsoft.com/office/powerpoint/2010/main" val="4008125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96A55C8-89F1-439D-863D-E208C0AC8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hoto showing a cafeteria lunch tray with a sandwich, carrots, orange, milk and juice">
            <a:extLst>
              <a:ext uri="{FF2B5EF4-FFF2-40B4-BE49-F238E27FC236}">
                <a16:creationId xmlns:a16="http://schemas.microsoft.com/office/drawing/2014/main" id="{8664C322-36B9-4E94-B186-3AE7166A1A96}"/>
              </a:ext>
            </a:extLst>
          </p:cNvPr>
          <p:cNvPicPr>
            <a:picLocks noChangeAspect="1"/>
          </p:cNvPicPr>
          <p:nvPr/>
        </p:nvPicPr>
        <p:blipFill rotWithShape="1">
          <a:blip r:embed="rId3"/>
          <a:srcRect t="9091" r="9114"/>
          <a:stretch/>
        </p:blipFill>
        <p:spPr>
          <a:xfrm>
            <a:off x="20" y="1"/>
            <a:ext cx="12188932" cy="685800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25" name="Rectangle 24">
            <a:extLst>
              <a:ext uri="{FF2B5EF4-FFF2-40B4-BE49-F238E27FC236}">
                <a16:creationId xmlns:a16="http://schemas.microsoft.com/office/drawing/2014/main" id="{E4A1FD7E-EAEC-40B9-B75B-432F9DA75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7052486"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0AD3400-8DCD-487E-8D0D-E99AD1BEFC49}"/>
              </a:ext>
            </a:extLst>
          </p:cNvPr>
          <p:cNvSpPr>
            <a:spLocks noGrp="1"/>
          </p:cNvSpPr>
          <p:nvPr>
            <p:ph type="title"/>
          </p:nvPr>
        </p:nvSpPr>
        <p:spPr>
          <a:xfrm>
            <a:off x="300688" y="758952"/>
            <a:ext cx="6451110" cy="1255469"/>
          </a:xfrm>
        </p:spPr>
        <p:txBody>
          <a:bodyPr>
            <a:normAutofit/>
          </a:bodyPr>
          <a:lstStyle/>
          <a:p>
            <a:r>
              <a:rPr lang="en-US" dirty="0"/>
              <a:t>Community Eligibility Provision (CEP)</a:t>
            </a:r>
          </a:p>
        </p:txBody>
      </p:sp>
      <p:sp>
        <p:nvSpPr>
          <p:cNvPr id="3" name="Content Placeholder 2">
            <a:extLst>
              <a:ext uri="{FF2B5EF4-FFF2-40B4-BE49-F238E27FC236}">
                <a16:creationId xmlns:a16="http://schemas.microsoft.com/office/drawing/2014/main" id="{2CC7CF2B-4190-4A3F-BB49-00DB0FB2818C}"/>
              </a:ext>
            </a:extLst>
          </p:cNvPr>
          <p:cNvSpPr>
            <a:spLocks noGrp="1"/>
          </p:cNvSpPr>
          <p:nvPr>
            <p:ph idx="1"/>
          </p:nvPr>
        </p:nvSpPr>
        <p:spPr>
          <a:xfrm>
            <a:off x="289248" y="1928691"/>
            <a:ext cx="6451109" cy="4666981"/>
          </a:xfrm>
        </p:spPr>
        <p:txBody>
          <a:bodyPr anchor="t">
            <a:noAutofit/>
          </a:bodyPr>
          <a:lstStyle/>
          <a:p>
            <a:pPr marL="0" indent="0">
              <a:buNone/>
            </a:pPr>
            <a:r>
              <a:rPr lang="en-US" sz="1600" b="1" dirty="0">
                <a:solidFill>
                  <a:srgbClr val="FFFFFF"/>
                </a:solidFill>
              </a:rPr>
              <a:t>The CEP is a viable and valuable alternative for the SFA/group of schools/individual school(s) in high poverty areas as it reduces the administrative paperwork and cost of operating Child Nutrition Programs, while making it easier for children to receive meals at school.</a:t>
            </a:r>
          </a:p>
          <a:p>
            <a:r>
              <a:rPr lang="en-US" sz="1600" b="1" dirty="0">
                <a:solidFill>
                  <a:srgbClr val="FFFFFF"/>
                </a:solidFill>
              </a:rPr>
              <a:t>Must participate in National School Lunch and School Breakfast programs.</a:t>
            </a:r>
          </a:p>
          <a:p>
            <a:r>
              <a:rPr lang="en-US" sz="1600" b="1" dirty="0">
                <a:solidFill>
                  <a:srgbClr val="FFFFFF"/>
                </a:solidFill>
              </a:rPr>
              <a:t>CEP enables the qualified School Food Authority(SFA)/group of schools to serve meals at no charge for 4 successive school years, with a potential of a 5</a:t>
            </a:r>
            <a:r>
              <a:rPr lang="en-US" sz="1600" b="1" baseline="30000" dirty="0">
                <a:solidFill>
                  <a:srgbClr val="FFFFFF"/>
                </a:solidFill>
              </a:rPr>
              <a:t>th</a:t>
            </a:r>
            <a:r>
              <a:rPr lang="en-US" sz="1600" b="1" dirty="0">
                <a:solidFill>
                  <a:srgbClr val="FFFFFF"/>
                </a:solidFill>
              </a:rPr>
              <a:t> grace year.</a:t>
            </a:r>
          </a:p>
          <a:p>
            <a:r>
              <a:rPr lang="en-US" sz="1600" b="1" dirty="0">
                <a:solidFill>
                  <a:srgbClr val="FFFFFF"/>
                </a:solidFill>
              </a:rPr>
              <a:t>All students in the qualified SFA/group of schools receive meals at no charge.</a:t>
            </a:r>
          </a:p>
          <a:p>
            <a:r>
              <a:rPr lang="en-US" sz="1600" b="1" dirty="0">
                <a:solidFill>
                  <a:srgbClr val="FFFFFF"/>
                </a:solidFill>
              </a:rPr>
              <a:t>CEP eliminates the SFA’s need to conduct eligibility certification and verification processes and simplifies the process of claiming reimbursable meals in participating schools.</a:t>
            </a:r>
          </a:p>
        </p:txBody>
      </p:sp>
      <p:sp>
        <p:nvSpPr>
          <p:cNvPr id="27" name="Rectangle 26">
            <a:extLst>
              <a:ext uri="{FF2B5EF4-FFF2-40B4-BE49-F238E27FC236}">
                <a16:creationId xmlns:a16="http://schemas.microsoft.com/office/drawing/2014/main" id="{AC88629E-396B-4C99-B284-F30AABDF2E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32798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   Photo of a lunch tray showing a soft taco, apple slices, carrots, milk and peas">
            <a:extLst>
              <a:ext uri="{FF2B5EF4-FFF2-40B4-BE49-F238E27FC236}">
                <a16:creationId xmlns:a16="http://schemas.microsoft.com/office/drawing/2014/main" id="{C3DC188D-5006-4FF2-BAFB-9876C4B9AB32}"/>
              </a:ext>
            </a:extLst>
          </p:cNvPr>
          <p:cNvPicPr>
            <a:picLocks noChangeAspect="1"/>
          </p:cNvPicPr>
          <p:nvPr/>
        </p:nvPicPr>
        <p:blipFill rotWithShape="1">
          <a:blip r:embed="rId3"/>
          <a:srcRect r="4000"/>
          <a:stretch/>
        </p:blipFill>
        <p:spPr>
          <a:xfrm>
            <a:off x="-1" y="10"/>
            <a:ext cx="12192000" cy="6857990"/>
          </a:xfrm>
          <a:prstGeom prst="rect">
            <a:avLst/>
          </a:prstGeom>
        </p:spPr>
      </p:pic>
      <p:sp>
        <p:nvSpPr>
          <p:cNvPr id="9" name="Freeform 5" descr="  text box with a light circle gthat includes text">
            <a:extLst>
              <a:ext uri="{FF2B5EF4-FFF2-40B4-BE49-F238E27FC236}">
                <a16:creationId xmlns:a16="http://schemas.microsoft.com/office/drawing/2014/main" id="{3CD9DF72-87A3-404E-A828-84CBF11A830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7BEE8F6-AB2F-4157-B5E6-5A6EFDC67077}"/>
              </a:ext>
            </a:extLst>
          </p:cNvPr>
          <p:cNvSpPr>
            <a:spLocks noGrp="1"/>
          </p:cNvSpPr>
          <p:nvPr>
            <p:ph type="title"/>
          </p:nvPr>
        </p:nvSpPr>
        <p:spPr>
          <a:xfrm>
            <a:off x="709448" y="1913950"/>
            <a:ext cx="4204137" cy="1342754"/>
          </a:xfrm>
        </p:spPr>
        <p:txBody>
          <a:bodyPr>
            <a:normAutofit/>
          </a:bodyPr>
          <a:lstStyle/>
          <a:p>
            <a:pPr algn="ctr"/>
            <a:r>
              <a:rPr lang="en-US" sz="3600" dirty="0">
                <a:solidFill>
                  <a:schemeClr val="accent1"/>
                </a:solidFill>
              </a:rPr>
              <a:t>How to Apply</a:t>
            </a:r>
          </a:p>
        </p:txBody>
      </p:sp>
      <p:sp>
        <p:nvSpPr>
          <p:cNvPr id="3" name="Content Placeholder 2">
            <a:extLst>
              <a:ext uri="{FF2B5EF4-FFF2-40B4-BE49-F238E27FC236}">
                <a16:creationId xmlns:a16="http://schemas.microsoft.com/office/drawing/2014/main" id="{0C5494BA-9375-454A-B5AE-F37EC406FD74}"/>
              </a:ext>
            </a:extLst>
          </p:cNvPr>
          <p:cNvSpPr>
            <a:spLocks noGrp="1"/>
          </p:cNvSpPr>
          <p:nvPr>
            <p:ph idx="1"/>
          </p:nvPr>
        </p:nvSpPr>
        <p:spPr>
          <a:xfrm>
            <a:off x="515005" y="3787650"/>
            <a:ext cx="4593021" cy="2619839"/>
          </a:xfrm>
        </p:spPr>
        <p:txBody>
          <a:bodyPr anchor="ctr">
            <a:normAutofit/>
          </a:bodyPr>
          <a:lstStyle/>
          <a:p>
            <a:r>
              <a:rPr lang="en-US" sz="1800" dirty="0"/>
              <a:t>Applications must be based on </a:t>
            </a:r>
            <a:r>
              <a:rPr lang="en-US" sz="1800" dirty="0">
                <a:solidFill>
                  <a:srgbClr val="7030A0"/>
                </a:solidFill>
              </a:rPr>
              <a:t>April 1 </a:t>
            </a:r>
            <a:r>
              <a:rPr lang="en-US" sz="1800" dirty="0"/>
              <a:t>enrollment and DCMP data (previous school year)</a:t>
            </a:r>
          </a:p>
          <a:p>
            <a:r>
              <a:rPr lang="en-US" sz="1800" dirty="0"/>
              <a:t>Application and attachments can be found on CNKC website</a:t>
            </a:r>
          </a:p>
          <a:p>
            <a:pPr lvl="1"/>
            <a:r>
              <a:rPr lang="en-US" sz="1800" dirty="0">
                <a:hlinkClick r:id="rId4"/>
              </a:rPr>
              <a:t>www.cn.nysed.gov</a:t>
            </a:r>
            <a:endParaRPr lang="en-US" sz="1800" dirty="0"/>
          </a:p>
          <a:p>
            <a:r>
              <a:rPr lang="en-US" sz="1800" dirty="0">
                <a:solidFill>
                  <a:schemeClr val="accent6"/>
                </a:solidFill>
              </a:rPr>
              <a:t>Be on the lookout in the Spring for the new application!</a:t>
            </a:r>
          </a:p>
          <a:p>
            <a:pPr lvl="1"/>
            <a:endParaRPr lang="en-US" sz="1800" dirty="0"/>
          </a:p>
          <a:p>
            <a:pPr marL="457200" lvl="1" indent="0">
              <a:buNone/>
            </a:pPr>
            <a:endParaRPr lang="en-US" sz="1800" dirty="0"/>
          </a:p>
        </p:txBody>
      </p:sp>
    </p:spTree>
    <p:extLst>
      <p:ext uri="{BB962C8B-B14F-4D97-AF65-F5344CB8AC3E}">
        <p14:creationId xmlns:p14="http://schemas.microsoft.com/office/powerpoint/2010/main" val="561563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64">
            <a:extLst>
              <a:ext uri="{FF2B5EF4-FFF2-40B4-BE49-F238E27FC236}">
                <a16:creationId xmlns:a16="http://schemas.microsoft.com/office/drawing/2014/main" id="{DCCCDCCF-DDE7-4FF9-BA8E-DFD3AC93A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ackground photo of a  red brick school">
            <a:extLst>
              <a:ext uri="{FF2B5EF4-FFF2-40B4-BE49-F238E27FC236}">
                <a16:creationId xmlns:a16="http://schemas.microsoft.com/office/drawing/2014/main" id="{DC9522A2-2D9F-4DE5-9042-2B918C8AEC07}"/>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15709" r="-1" b="-1"/>
          <a:stretch/>
        </p:blipFill>
        <p:spPr>
          <a:xfrm>
            <a:off x="10980" y="-6976"/>
            <a:ext cx="12188932" cy="6858000"/>
          </a:xfrm>
          <a:prstGeom prst="rect">
            <a:avLst/>
          </a:prstGeom>
        </p:spPr>
      </p:pic>
      <p:sp>
        <p:nvSpPr>
          <p:cNvPr id="73" name="Rectangle 66">
            <a:extLst>
              <a:ext uri="{FF2B5EF4-FFF2-40B4-BE49-F238E27FC236}">
                <a16:creationId xmlns:a16="http://schemas.microsoft.com/office/drawing/2014/main" id="{C2352FE0-ACFA-479E-A574-CED1C035D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E13F7DD-C180-4731-BAA9-EB60743315FB}"/>
              </a:ext>
            </a:extLst>
          </p:cNvPr>
          <p:cNvSpPr>
            <a:spLocks noGrp="1"/>
          </p:cNvSpPr>
          <p:nvPr>
            <p:ph type="title"/>
          </p:nvPr>
        </p:nvSpPr>
        <p:spPr>
          <a:xfrm>
            <a:off x="252919" y="1123837"/>
            <a:ext cx="2947482" cy="4601183"/>
          </a:xfrm>
        </p:spPr>
        <p:txBody>
          <a:bodyPr>
            <a:normAutofit/>
          </a:bodyPr>
          <a:lstStyle/>
          <a:p>
            <a:r>
              <a:rPr lang="en-US" sz="2500"/>
              <a:t>How does an SFA/Group/Individual school(s) qualify?</a:t>
            </a:r>
          </a:p>
        </p:txBody>
      </p:sp>
      <p:sp>
        <p:nvSpPr>
          <p:cNvPr id="74" name="Rectangle 68">
            <a:extLst>
              <a:ext uri="{FF2B5EF4-FFF2-40B4-BE49-F238E27FC236}">
                <a16:creationId xmlns:a16="http://schemas.microsoft.com/office/drawing/2014/main" id="{401F5979-1992-492E-ABBD-62EBC1016C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7130" y="754144"/>
            <a:ext cx="7865196" cy="533576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F7145B10-4DCB-4406-8F66-F1AA983D9CDC}"/>
              </a:ext>
            </a:extLst>
          </p:cNvPr>
          <p:cNvSpPr>
            <a:spLocks noGrp="1"/>
          </p:cNvSpPr>
          <p:nvPr>
            <p:ph idx="1"/>
          </p:nvPr>
        </p:nvSpPr>
        <p:spPr>
          <a:xfrm>
            <a:off x="3869268" y="864108"/>
            <a:ext cx="7315200" cy="5120640"/>
          </a:xfrm>
        </p:spPr>
        <p:txBody>
          <a:bodyPr>
            <a:normAutofit/>
          </a:bodyPr>
          <a:lstStyle/>
          <a:p>
            <a:pPr marL="0" indent="0">
              <a:buNone/>
            </a:pPr>
            <a:r>
              <a:rPr lang="en-US" sz="1300" b="1" dirty="0"/>
              <a:t>Any school district can use this option if at least one of its schools has </a:t>
            </a:r>
            <a:r>
              <a:rPr lang="en-US" sz="1300" b="1" u="sng" dirty="0"/>
              <a:t>40 percent </a:t>
            </a:r>
            <a:r>
              <a:rPr lang="en-US" sz="1300" b="1" dirty="0"/>
              <a:t>or more students </a:t>
            </a:r>
            <a:r>
              <a:rPr lang="en-US" sz="1300" b="1" i="1" dirty="0"/>
              <a:t>certified for free meals without application (called “Identified Students”)</a:t>
            </a:r>
          </a:p>
          <a:p>
            <a:pPr marL="0" indent="0">
              <a:buNone/>
            </a:pPr>
            <a:r>
              <a:rPr lang="en-US" sz="1300" b="1" dirty="0"/>
              <a:t>The ISP is comprised of SNAP/Medicaid from the Direct Certification Matching Process(DCMP)/ NYSSIS &amp; extensions, or Directly Certified through foster, homeless, migrant, runaway, </a:t>
            </a:r>
            <a:r>
              <a:rPr lang="en-US" sz="1300" b="1" dirty="0" err="1"/>
              <a:t>Headstart</a:t>
            </a:r>
            <a:r>
              <a:rPr lang="en-US" sz="1300" b="1" dirty="0"/>
              <a:t>, and </a:t>
            </a:r>
            <a:r>
              <a:rPr lang="en-US" sz="1300" b="1" dirty="0" err="1"/>
              <a:t>Evenstart</a:t>
            </a:r>
            <a:r>
              <a:rPr lang="en-US" sz="1300" b="1" dirty="0"/>
              <a:t>. A letter or list from a group home from students who are wards of the State may also be included. </a:t>
            </a:r>
          </a:p>
          <a:p>
            <a:pPr marL="0" indent="0">
              <a:buNone/>
            </a:pPr>
            <a:r>
              <a:rPr lang="en-US" sz="1300" b="1" dirty="0"/>
              <a:t>HOW CAN AN SFA PARTICIPATE:</a:t>
            </a:r>
          </a:p>
          <a:p>
            <a:r>
              <a:rPr lang="en-US" sz="1300" b="1" dirty="0"/>
              <a:t>-By Individual School</a:t>
            </a:r>
          </a:p>
          <a:p>
            <a:pPr marL="0" indent="0">
              <a:buNone/>
            </a:pPr>
            <a:r>
              <a:rPr lang="en-US" sz="1300" b="1" dirty="0"/>
              <a:t>With 40% or more Identified Students</a:t>
            </a:r>
          </a:p>
          <a:p>
            <a:r>
              <a:rPr lang="en-US" sz="1300" b="1" dirty="0"/>
              <a:t>-By Group</a:t>
            </a:r>
          </a:p>
          <a:p>
            <a:pPr marL="0" indent="0">
              <a:buNone/>
            </a:pPr>
            <a:r>
              <a:rPr lang="en-US" sz="1300" b="1" dirty="0"/>
              <a:t>SFA’s may choose to group schools together any way they wish and calculate the Identified Student Percentage (ISP) for the group of schools as a whole, using combined enrollment and total number of Identified Students, as long as percentage is 40% or higher</a:t>
            </a:r>
          </a:p>
          <a:p>
            <a:pPr marL="0" indent="0">
              <a:buNone/>
            </a:pPr>
            <a:r>
              <a:rPr lang="en-US" sz="1300" b="1" dirty="0"/>
              <a:t>No limit to number of groups</a:t>
            </a:r>
          </a:p>
          <a:p>
            <a:pPr marL="0" indent="0">
              <a:buNone/>
            </a:pPr>
            <a:r>
              <a:rPr lang="en-US" sz="1300" b="1" dirty="0"/>
              <a:t>Within the same school district, some schools can participate individually and some can participate as a group</a:t>
            </a:r>
          </a:p>
          <a:p>
            <a:r>
              <a:rPr lang="en-US" sz="1300" b="1" dirty="0"/>
              <a:t>By entire SFA</a:t>
            </a:r>
          </a:p>
          <a:p>
            <a:pPr marL="0" indent="0">
              <a:buNone/>
            </a:pPr>
            <a:r>
              <a:rPr lang="en-US" sz="1300" b="1" dirty="0"/>
              <a:t>All schools in the SFA participate as a single group with the same free claiming percentage as long as it is 40% or higher</a:t>
            </a:r>
          </a:p>
        </p:txBody>
      </p:sp>
      <p:sp>
        <p:nvSpPr>
          <p:cNvPr id="71" name="Rectangle 70">
            <a:extLst>
              <a:ext uri="{FF2B5EF4-FFF2-40B4-BE49-F238E27FC236}">
                <a16:creationId xmlns:a16="http://schemas.microsoft.com/office/drawing/2014/main" id="{377CB93F-A0E2-4BBE-B2FC-E93932C7E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00623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9FC3F72-8A46-46EB-9FFE-6CD59C38F0CA}"/>
              </a:ext>
            </a:extLst>
          </p:cNvPr>
          <p:cNvSpPr>
            <a:spLocks noGrp="1"/>
          </p:cNvSpPr>
          <p:nvPr>
            <p:ph type="body" idx="1"/>
          </p:nvPr>
        </p:nvSpPr>
        <p:spPr>
          <a:xfrm>
            <a:off x="3900323" y="5541318"/>
            <a:ext cx="7315200" cy="685800"/>
          </a:xfrm>
        </p:spPr>
        <p:txBody>
          <a:bodyPr>
            <a:noAutofit/>
          </a:bodyPr>
          <a:lstStyle/>
          <a:p>
            <a:r>
              <a:rPr lang="en-US" sz="4400" dirty="0">
                <a:solidFill>
                  <a:schemeClr val="accent1">
                    <a:lumMod val="75000"/>
                  </a:schemeClr>
                </a:solidFill>
                <a:latin typeface="Calibri Light" panose="020F0302020204030204"/>
                <a:ea typeface="+mj-ea"/>
                <a:cs typeface="+mj-cs"/>
              </a:rPr>
              <a:t>Who are Identified Students?</a:t>
            </a:r>
            <a:endParaRPr lang="en-US" sz="4400" dirty="0">
              <a:solidFill>
                <a:schemeClr val="accent1">
                  <a:lumMod val="75000"/>
                </a:schemeClr>
              </a:solidFill>
            </a:endParaRPr>
          </a:p>
        </p:txBody>
      </p:sp>
      <p:sp>
        <p:nvSpPr>
          <p:cNvPr id="4" name="Title 3">
            <a:extLst>
              <a:ext uri="{FF2B5EF4-FFF2-40B4-BE49-F238E27FC236}">
                <a16:creationId xmlns:a16="http://schemas.microsoft.com/office/drawing/2014/main" id="{076394D4-6414-4153-9BFE-617FD3A80F4C}"/>
              </a:ext>
            </a:extLst>
          </p:cNvPr>
          <p:cNvSpPr>
            <a:spLocks noGrp="1"/>
          </p:cNvSpPr>
          <p:nvPr>
            <p:ph type="title"/>
          </p:nvPr>
        </p:nvSpPr>
        <p:spPr>
          <a:xfrm>
            <a:off x="3900323" y="692665"/>
            <a:ext cx="7315200" cy="4938486"/>
          </a:xfrm>
        </p:spPr>
        <p:txBody>
          <a:bodyPr>
            <a:noAutofit/>
          </a:bodyPr>
          <a:lstStyle/>
          <a:p>
            <a:pPr marL="228600" lvl="0" indent="-228600">
              <a:spcBef>
                <a:spcPts val="1000"/>
              </a:spcBef>
            </a:pPr>
            <a:r>
              <a:rPr lang="en-US" sz="1600" b="1" spc="0" dirty="0">
                <a:solidFill>
                  <a:schemeClr val="tx1"/>
                </a:solidFill>
                <a:latin typeface="Calibri" panose="020F0502020204030204"/>
                <a:ea typeface="+mn-ea"/>
                <a:cs typeface="+mn-cs"/>
              </a:rPr>
              <a:t>Children certified for free meals without submitting a school meal application:</a:t>
            </a:r>
            <a:br>
              <a:rPr lang="en-US" sz="1400" b="1" spc="0" dirty="0">
                <a:solidFill>
                  <a:schemeClr val="tx1"/>
                </a:solidFill>
                <a:latin typeface="Calibri" panose="020F0502020204030204"/>
                <a:ea typeface="+mn-ea"/>
                <a:cs typeface="+mn-cs"/>
              </a:rPr>
            </a:br>
            <a:r>
              <a:rPr lang="en-US" sz="1400" b="1" spc="0" dirty="0">
                <a:solidFill>
                  <a:schemeClr val="accent1">
                    <a:lumMod val="75000"/>
                  </a:schemeClr>
                </a:solidFill>
                <a:latin typeface="Calibri" panose="020F0502020204030204"/>
                <a:ea typeface="+mn-ea"/>
                <a:cs typeface="+mn-cs"/>
              </a:rPr>
              <a:t>Includes children who are directly certified (through data matching ) for free meals because they live in households that participate in the</a:t>
            </a:r>
            <a:br>
              <a:rPr lang="en-US" sz="1400" spc="0" dirty="0">
                <a:solidFill>
                  <a:schemeClr val="tx1"/>
                </a:solidFill>
                <a:latin typeface="Calibri" panose="020F0502020204030204"/>
                <a:ea typeface="+mn-ea"/>
                <a:cs typeface="+mn-cs"/>
              </a:rPr>
            </a:br>
            <a:br>
              <a:rPr lang="en-US" sz="1400" spc="0" dirty="0">
                <a:solidFill>
                  <a:schemeClr val="tx1"/>
                </a:solidFill>
                <a:latin typeface="Calibri" panose="020F0502020204030204"/>
                <a:ea typeface="+mn-ea"/>
                <a:cs typeface="+mn-cs"/>
              </a:rPr>
            </a:br>
            <a:r>
              <a:rPr lang="en-US" sz="1400" spc="0" dirty="0">
                <a:solidFill>
                  <a:schemeClr val="tx1"/>
                </a:solidFill>
                <a:latin typeface="Calibri" panose="020F0502020204030204"/>
                <a:ea typeface="+mn-ea"/>
                <a:cs typeface="+mn-cs"/>
              </a:rPr>
              <a:t>- Supplemental Nutrition Assistance Program (SNAP)</a:t>
            </a:r>
            <a:br>
              <a:rPr lang="en-US" sz="1400" spc="0" dirty="0">
                <a:solidFill>
                  <a:schemeClr val="tx1"/>
                </a:solidFill>
                <a:latin typeface="Calibri" panose="020F0502020204030204"/>
                <a:ea typeface="+mn-ea"/>
                <a:cs typeface="+mn-cs"/>
              </a:rPr>
            </a:br>
            <a:br>
              <a:rPr lang="en-US" sz="1400" spc="0" dirty="0">
                <a:solidFill>
                  <a:schemeClr val="tx1"/>
                </a:solidFill>
                <a:latin typeface="Calibri" panose="020F0502020204030204"/>
                <a:ea typeface="+mn-ea"/>
                <a:cs typeface="+mn-cs"/>
              </a:rPr>
            </a:br>
            <a:r>
              <a:rPr lang="en-US" sz="1400" spc="0" dirty="0">
                <a:solidFill>
                  <a:schemeClr val="tx1"/>
                </a:solidFill>
                <a:latin typeface="Calibri" panose="020F0502020204030204"/>
                <a:ea typeface="+mn-ea"/>
                <a:cs typeface="+mn-cs"/>
              </a:rPr>
              <a:t>-Temporary Assistance for Needy Families Cash Assistance (TANF)</a:t>
            </a:r>
            <a:br>
              <a:rPr lang="en-US" sz="1400" spc="0" dirty="0">
                <a:solidFill>
                  <a:schemeClr val="tx1"/>
                </a:solidFill>
                <a:latin typeface="Calibri" panose="020F0502020204030204"/>
                <a:ea typeface="+mn-ea"/>
                <a:cs typeface="+mn-cs"/>
              </a:rPr>
            </a:br>
            <a:br>
              <a:rPr lang="en-US" sz="1400" spc="0" dirty="0">
                <a:solidFill>
                  <a:schemeClr val="tx1"/>
                </a:solidFill>
                <a:latin typeface="Calibri" panose="020F0502020204030204"/>
                <a:ea typeface="+mn-ea"/>
                <a:cs typeface="+mn-cs"/>
              </a:rPr>
            </a:br>
            <a:r>
              <a:rPr lang="en-US" sz="1400" spc="0" dirty="0">
                <a:solidFill>
                  <a:schemeClr val="tx1"/>
                </a:solidFill>
                <a:latin typeface="Calibri" panose="020F0502020204030204"/>
                <a:ea typeface="+mn-ea"/>
                <a:cs typeface="+mn-cs"/>
              </a:rPr>
              <a:t>-Food Distribution Program on Indian Reservations (FDPIR)</a:t>
            </a:r>
            <a:br>
              <a:rPr lang="en-US" sz="1400" spc="0" dirty="0">
                <a:solidFill>
                  <a:schemeClr val="tx1"/>
                </a:solidFill>
                <a:latin typeface="Calibri" panose="020F0502020204030204"/>
                <a:ea typeface="+mn-ea"/>
                <a:cs typeface="+mn-cs"/>
              </a:rPr>
            </a:br>
            <a:br>
              <a:rPr lang="en-US" sz="1400" spc="0" dirty="0">
                <a:solidFill>
                  <a:schemeClr val="tx1"/>
                </a:solidFill>
                <a:latin typeface="Calibri" panose="020F0502020204030204"/>
                <a:ea typeface="+mn-ea"/>
                <a:cs typeface="+mn-cs"/>
              </a:rPr>
            </a:br>
            <a:r>
              <a:rPr lang="en-US" sz="1400" spc="0" dirty="0">
                <a:solidFill>
                  <a:schemeClr val="tx1"/>
                </a:solidFill>
                <a:latin typeface="Calibri" panose="020F0502020204030204"/>
                <a:ea typeface="+mn-ea"/>
                <a:cs typeface="+mn-cs"/>
              </a:rPr>
              <a:t>-Medicaid (only if identified as receiving Medicaid benefits from the Direct Certification Matching Process)</a:t>
            </a:r>
            <a:br>
              <a:rPr lang="en-US" sz="1400" spc="0" dirty="0">
                <a:solidFill>
                  <a:schemeClr val="tx1"/>
                </a:solidFill>
                <a:latin typeface="Calibri" panose="020F0502020204030204"/>
                <a:ea typeface="+mn-ea"/>
                <a:cs typeface="+mn-cs"/>
              </a:rPr>
            </a:br>
            <a:br>
              <a:rPr lang="en-US" sz="1400" spc="0" dirty="0">
                <a:solidFill>
                  <a:schemeClr val="tx1"/>
                </a:solidFill>
                <a:latin typeface="Calibri" panose="020F0502020204030204"/>
                <a:ea typeface="+mn-ea"/>
                <a:cs typeface="+mn-cs"/>
              </a:rPr>
            </a:br>
            <a:r>
              <a:rPr lang="en-US" sz="1400" spc="0" dirty="0">
                <a:solidFill>
                  <a:schemeClr val="tx1"/>
                </a:solidFill>
                <a:latin typeface="Calibri" panose="020F0502020204030204"/>
                <a:ea typeface="+mn-ea"/>
                <a:cs typeface="+mn-cs"/>
              </a:rPr>
              <a:t>-Includes children who are certified for free meals without application because they are</a:t>
            </a:r>
            <a:br>
              <a:rPr lang="en-US" sz="1400" spc="0" dirty="0">
                <a:solidFill>
                  <a:schemeClr val="tx1"/>
                </a:solidFill>
                <a:latin typeface="Calibri" panose="020F0502020204030204"/>
                <a:ea typeface="+mn-ea"/>
                <a:cs typeface="+mn-cs"/>
              </a:rPr>
            </a:br>
            <a:r>
              <a:rPr lang="en-US" sz="1400" spc="0" dirty="0">
                <a:solidFill>
                  <a:schemeClr val="tx1"/>
                </a:solidFill>
                <a:latin typeface="Calibri" panose="020F0502020204030204"/>
                <a:ea typeface="+mn-ea"/>
                <a:cs typeface="+mn-cs"/>
              </a:rPr>
              <a:t>In Foster care</a:t>
            </a:r>
            <a:br>
              <a:rPr lang="en-US" sz="1400" spc="0" dirty="0">
                <a:solidFill>
                  <a:schemeClr val="tx1"/>
                </a:solidFill>
                <a:latin typeface="Calibri" panose="020F0502020204030204"/>
                <a:ea typeface="+mn-ea"/>
                <a:cs typeface="+mn-cs"/>
              </a:rPr>
            </a:br>
            <a:br>
              <a:rPr lang="en-US" sz="1400" spc="0" dirty="0">
                <a:solidFill>
                  <a:schemeClr val="tx1"/>
                </a:solidFill>
                <a:latin typeface="Calibri" panose="020F0502020204030204"/>
                <a:ea typeface="+mn-ea"/>
                <a:cs typeface="+mn-cs"/>
              </a:rPr>
            </a:br>
            <a:r>
              <a:rPr lang="en-US" sz="1400" spc="0" dirty="0">
                <a:solidFill>
                  <a:schemeClr val="tx1"/>
                </a:solidFill>
                <a:latin typeface="Calibri" panose="020F0502020204030204"/>
                <a:ea typeface="+mn-ea"/>
                <a:cs typeface="+mn-cs"/>
              </a:rPr>
              <a:t>-In </a:t>
            </a:r>
            <a:r>
              <a:rPr lang="en-US" sz="1400" spc="0" dirty="0" err="1">
                <a:solidFill>
                  <a:schemeClr val="tx1"/>
                </a:solidFill>
                <a:latin typeface="Calibri" panose="020F0502020204030204"/>
                <a:ea typeface="+mn-ea"/>
                <a:cs typeface="+mn-cs"/>
              </a:rPr>
              <a:t>Headstart</a:t>
            </a:r>
            <a:r>
              <a:rPr lang="en-US" sz="1400" spc="0" dirty="0">
                <a:solidFill>
                  <a:schemeClr val="tx1"/>
                </a:solidFill>
                <a:latin typeface="Calibri" panose="020F0502020204030204"/>
                <a:ea typeface="+mn-ea"/>
                <a:cs typeface="+mn-cs"/>
              </a:rPr>
              <a:t>/</a:t>
            </a:r>
            <a:r>
              <a:rPr lang="en-US" sz="1400" spc="0" dirty="0" err="1">
                <a:solidFill>
                  <a:schemeClr val="tx1"/>
                </a:solidFill>
                <a:latin typeface="Calibri" panose="020F0502020204030204"/>
                <a:ea typeface="+mn-ea"/>
                <a:cs typeface="+mn-cs"/>
              </a:rPr>
              <a:t>Evenstart</a:t>
            </a:r>
            <a:r>
              <a:rPr lang="en-US" sz="1400" spc="0" dirty="0">
                <a:solidFill>
                  <a:schemeClr val="tx1"/>
                </a:solidFill>
                <a:latin typeface="Calibri" panose="020F0502020204030204"/>
                <a:ea typeface="+mn-ea"/>
                <a:cs typeface="+mn-cs"/>
              </a:rPr>
              <a:t> (Note : UPK programs are not categorically eligible and therefore not included in the ISP)</a:t>
            </a:r>
            <a:br>
              <a:rPr lang="en-US" sz="1400" spc="0" dirty="0">
                <a:solidFill>
                  <a:schemeClr val="tx1"/>
                </a:solidFill>
                <a:latin typeface="Calibri" panose="020F0502020204030204"/>
                <a:ea typeface="+mn-ea"/>
                <a:cs typeface="+mn-cs"/>
              </a:rPr>
            </a:br>
            <a:br>
              <a:rPr lang="en-US" sz="1400" spc="0" dirty="0">
                <a:solidFill>
                  <a:schemeClr val="tx1"/>
                </a:solidFill>
                <a:latin typeface="Calibri" panose="020F0502020204030204"/>
                <a:ea typeface="+mn-ea"/>
                <a:cs typeface="+mn-cs"/>
              </a:rPr>
            </a:br>
            <a:r>
              <a:rPr lang="en-US" sz="1400" spc="0" dirty="0">
                <a:solidFill>
                  <a:schemeClr val="tx1"/>
                </a:solidFill>
                <a:latin typeface="Calibri" panose="020F0502020204030204"/>
                <a:ea typeface="+mn-ea"/>
                <a:cs typeface="+mn-cs"/>
              </a:rPr>
              <a:t>-Homeless</a:t>
            </a:r>
            <a:br>
              <a:rPr lang="en-US" sz="1400" spc="0" dirty="0">
                <a:solidFill>
                  <a:schemeClr val="tx1"/>
                </a:solidFill>
                <a:latin typeface="Calibri" panose="020F0502020204030204"/>
                <a:ea typeface="+mn-ea"/>
                <a:cs typeface="+mn-cs"/>
              </a:rPr>
            </a:br>
            <a:br>
              <a:rPr lang="en-US" sz="1400" spc="0" dirty="0">
                <a:solidFill>
                  <a:schemeClr val="tx1"/>
                </a:solidFill>
                <a:latin typeface="Calibri" panose="020F0502020204030204"/>
                <a:ea typeface="+mn-ea"/>
                <a:cs typeface="+mn-cs"/>
              </a:rPr>
            </a:br>
            <a:r>
              <a:rPr lang="en-US" sz="1400" spc="0" dirty="0">
                <a:solidFill>
                  <a:schemeClr val="tx1"/>
                </a:solidFill>
                <a:latin typeface="Calibri" panose="020F0502020204030204"/>
                <a:ea typeface="+mn-ea"/>
                <a:cs typeface="+mn-cs"/>
              </a:rPr>
              <a:t>-Migrant</a:t>
            </a:r>
            <a:br>
              <a:rPr lang="en-US" sz="1400" spc="0" dirty="0">
                <a:solidFill>
                  <a:schemeClr val="tx1"/>
                </a:solidFill>
                <a:latin typeface="Calibri" panose="020F0502020204030204"/>
                <a:ea typeface="+mn-ea"/>
                <a:cs typeface="+mn-cs"/>
              </a:rPr>
            </a:br>
            <a:br>
              <a:rPr lang="en-US" sz="1400" spc="0" dirty="0">
                <a:solidFill>
                  <a:schemeClr val="tx1"/>
                </a:solidFill>
                <a:latin typeface="Calibri" panose="020F0502020204030204"/>
                <a:ea typeface="+mn-ea"/>
                <a:cs typeface="+mn-cs"/>
              </a:rPr>
            </a:br>
            <a:r>
              <a:rPr lang="en-US" sz="1400" spc="0" dirty="0">
                <a:solidFill>
                  <a:schemeClr val="tx1"/>
                </a:solidFill>
                <a:latin typeface="Calibri" panose="020F0502020204030204"/>
                <a:ea typeface="+mn-ea"/>
                <a:cs typeface="+mn-cs"/>
              </a:rPr>
              <a:t>-Child living in group home as a ward of the state</a:t>
            </a:r>
            <a:br>
              <a:rPr lang="en-US" sz="1400" spc="0" dirty="0">
                <a:solidFill>
                  <a:schemeClr val="tx1"/>
                </a:solidFill>
                <a:latin typeface="Calibri" panose="020F0502020204030204"/>
                <a:ea typeface="+mn-ea"/>
                <a:cs typeface="+mn-cs"/>
              </a:rPr>
            </a:br>
            <a:endParaRPr lang="en-US" sz="1400" dirty="0">
              <a:solidFill>
                <a:schemeClr val="tx1"/>
              </a:solidFill>
            </a:endParaRPr>
          </a:p>
        </p:txBody>
      </p:sp>
      <p:pic>
        <p:nvPicPr>
          <p:cNvPr id="7" name="Picture 6" descr="five smiling children with their heads together in a circle">
            <a:extLst>
              <a:ext uri="{FF2B5EF4-FFF2-40B4-BE49-F238E27FC236}">
                <a16:creationId xmlns:a16="http://schemas.microsoft.com/office/drawing/2014/main" id="{F62ADE64-FC47-4693-8019-9AB5DD661812}"/>
              </a:ext>
            </a:extLst>
          </p:cNvPr>
          <p:cNvPicPr>
            <a:picLocks noChangeAspect="1"/>
          </p:cNvPicPr>
          <p:nvPr/>
        </p:nvPicPr>
        <p:blipFill>
          <a:blip r:embed="rId3"/>
          <a:stretch>
            <a:fillRect/>
          </a:stretch>
        </p:blipFill>
        <p:spPr>
          <a:xfrm>
            <a:off x="100693" y="1730828"/>
            <a:ext cx="3265714" cy="3086100"/>
          </a:xfrm>
          <a:prstGeom prst="rect">
            <a:avLst/>
          </a:prstGeom>
          <a:ln>
            <a:noFill/>
          </a:ln>
          <a:effectLst>
            <a:softEdge rad="112500"/>
          </a:effectLst>
        </p:spPr>
      </p:pic>
    </p:spTree>
    <p:extLst>
      <p:ext uri="{BB962C8B-B14F-4D97-AF65-F5344CB8AC3E}">
        <p14:creationId xmlns:p14="http://schemas.microsoft.com/office/powerpoint/2010/main" val="161524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AE74C-6291-456F-B817-EB46D4AFC692}"/>
              </a:ext>
            </a:extLst>
          </p:cNvPr>
          <p:cNvSpPr>
            <a:spLocks noGrp="1"/>
          </p:cNvSpPr>
          <p:nvPr>
            <p:ph type="ctrTitle"/>
          </p:nvPr>
        </p:nvSpPr>
        <p:spPr/>
        <p:txBody>
          <a:bodyPr>
            <a:normAutofit/>
          </a:bodyPr>
          <a:lstStyle/>
          <a:p>
            <a:r>
              <a:rPr lang="en-US" sz="2800" dirty="0"/>
              <a:t>Sample Coded Student Enrollment Record/ Master List</a:t>
            </a:r>
          </a:p>
        </p:txBody>
      </p:sp>
      <p:sp>
        <p:nvSpPr>
          <p:cNvPr id="3" name="Subtitle 2">
            <a:extLst>
              <a:ext uri="{FF2B5EF4-FFF2-40B4-BE49-F238E27FC236}">
                <a16:creationId xmlns:a16="http://schemas.microsoft.com/office/drawing/2014/main" id="{6ED9E35A-ED46-4A0C-A78E-D9EF372D445F}"/>
              </a:ext>
            </a:extLst>
          </p:cNvPr>
          <p:cNvSpPr>
            <a:spLocks noGrp="1"/>
          </p:cNvSpPr>
          <p:nvPr>
            <p:ph type="subTitle" idx="1"/>
          </p:nvPr>
        </p:nvSpPr>
        <p:spPr/>
        <p:txBody>
          <a:bodyPr/>
          <a:lstStyle/>
          <a:p>
            <a:r>
              <a:rPr lang="en-US" dirty="0"/>
              <a:t>As of April 1st</a:t>
            </a:r>
          </a:p>
        </p:txBody>
      </p:sp>
      <p:pic>
        <p:nvPicPr>
          <p:cNvPr id="6" name="Picture 5" descr="photo sample of a coded enrollment record">
            <a:extLst>
              <a:ext uri="{FF2B5EF4-FFF2-40B4-BE49-F238E27FC236}">
                <a16:creationId xmlns:a16="http://schemas.microsoft.com/office/drawing/2014/main" id="{3F3E472C-3245-4308-B4F7-3806D33975F2}"/>
              </a:ext>
            </a:extLst>
          </p:cNvPr>
          <p:cNvPicPr>
            <a:picLocks noChangeAspect="1"/>
          </p:cNvPicPr>
          <p:nvPr/>
        </p:nvPicPr>
        <p:blipFill rotWithShape="1">
          <a:blip r:embed="rId3"/>
          <a:srcRect t="2380" r="4094" b="1637"/>
          <a:stretch/>
        </p:blipFill>
        <p:spPr>
          <a:xfrm>
            <a:off x="77991" y="180766"/>
            <a:ext cx="4049621" cy="5103586"/>
          </a:xfrm>
          <a:prstGeom prst="rect">
            <a:avLst/>
          </a:prstGeom>
          <a:ln w="88900" cap="sq" cmpd="thickThin">
            <a:solidFill>
              <a:srgbClr val="000000"/>
            </a:solidFill>
            <a:prstDash val="solid"/>
            <a:miter lim="800000"/>
          </a:ln>
          <a:effectLst>
            <a:innerShdw blurRad="76200">
              <a:srgbClr val="000000"/>
            </a:innerShdw>
          </a:effectLst>
        </p:spPr>
      </p:pic>
      <p:sp>
        <p:nvSpPr>
          <p:cNvPr id="11" name="TextBox 10">
            <a:extLst>
              <a:ext uri="{FF2B5EF4-FFF2-40B4-BE49-F238E27FC236}">
                <a16:creationId xmlns:a16="http://schemas.microsoft.com/office/drawing/2014/main" id="{ADB72C43-3497-443A-8BB0-EDFAEF2EE3A8}"/>
              </a:ext>
            </a:extLst>
          </p:cNvPr>
          <p:cNvSpPr txBox="1"/>
          <p:nvPr/>
        </p:nvSpPr>
        <p:spPr>
          <a:xfrm>
            <a:off x="396515" y="5422060"/>
            <a:ext cx="958219" cy="276999"/>
          </a:xfrm>
          <a:prstGeom prst="rect">
            <a:avLst/>
          </a:prstGeom>
          <a:noFill/>
        </p:spPr>
        <p:txBody>
          <a:bodyPr wrap="square" rtlCol="0">
            <a:spAutoFit/>
          </a:bodyPr>
          <a:lstStyle/>
          <a:p>
            <a:pPr algn="r"/>
            <a:r>
              <a:rPr lang="en-US" sz="1200" i="1" dirty="0"/>
              <a:t>Exhibit A</a:t>
            </a:r>
          </a:p>
        </p:txBody>
      </p:sp>
      <p:sp>
        <p:nvSpPr>
          <p:cNvPr id="10" name="TextBox 9">
            <a:extLst>
              <a:ext uri="{FF2B5EF4-FFF2-40B4-BE49-F238E27FC236}">
                <a16:creationId xmlns:a16="http://schemas.microsoft.com/office/drawing/2014/main" id="{09FF2F07-D130-489D-A430-EFD91AFF229D}"/>
              </a:ext>
            </a:extLst>
          </p:cNvPr>
          <p:cNvSpPr txBox="1"/>
          <p:nvPr/>
        </p:nvSpPr>
        <p:spPr>
          <a:xfrm>
            <a:off x="4314093" y="99294"/>
            <a:ext cx="3563813" cy="4708981"/>
          </a:xfrm>
          <a:prstGeom prst="rect">
            <a:avLst/>
          </a:prstGeom>
          <a:noFill/>
        </p:spPr>
        <p:txBody>
          <a:bodyPr wrap="square" rtlCol="0">
            <a:spAutoFit/>
          </a:bodyPr>
          <a:lstStyle/>
          <a:p>
            <a:r>
              <a:rPr lang="en-US" sz="2000" dirty="0">
                <a:solidFill>
                  <a:srgbClr val="00B0F0"/>
                </a:solidFill>
              </a:rPr>
              <a:t>This data should be organized by qualifying school building within the SFA.  The enrollment record/master list must include </a:t>
            </a:r>
            <a:r>
              <a:rPr lang="en-US" sz="2000" b="1" dirty="0">
                <a:solidFill>
                  <a:srgbClr val="00B0F0"/>
                </a:solidFill>
              </a:rPr>
              <a:t>ALL</a:t>
            </a:r>
            <a:r>
              <a:rPr lang="en-US" sz="2000" dirty="0">
                <a:solidFill>
                  <a:srgbClr val="00B0F0"/>
                </a:solidFill>
              </a:rPr>
              <a:t> students and be coded to indicate which students were identified to be eligible for the CEP based on: SNAP/Medicaid Direct Certification Matching Process (DCMP), extension of direct certification eligibility to other household member, foster, migrant, runaway, homeless, and Head Start/Even Start</a:t>
            </a:r>
          </a:p>
        </p:txBody>
      </p:sp>
      <p:pic>
        <p:nvPicPr>
          <p:cNvPr id="8" name="Picture 7" descr="photo of code descriptions">
            <a:extLst>
              <a:ext uri="{FF2B5EF4-FFF2-40B4-BE49-F238E27FC236}">
                <a16:creationId xmlns:a16="http://schemas.microsoft.com/office/drawing/2014/main" id="{E72FDADD-4B93-42D2-A939-CE73F5FAF9DA}"/>
              </a:ext>
            </a:extLst>
          </p:cNvPr>
          <p:cNvPicPr>
            <a:picLocks noChangeAspect="1"/>
          </p:cNvPicPr>
          <p:nvPr/>
        </p:nvPicPr>
        <p:blipFill rotWithShape="1">
          <a:blip r:embed="rId4"/>
          <a:srcRect t="2479" r="1688" b="1980"/>
          <a:stretch/>
        </p:blipFill>
        <p:spPr>
          <a:xfrm>
            <a:off x="7877907" y="191053"/>
            <a:ext cx="4218961" cy="4814205"/>
          </a:xfrm>
          <a:prstGeom prst="rect">
            <a:avLst/>
          </a:prstGeom>
          <a:ln w="88900" cap="sq" cmpd="thickThin">
            <a:solidFill>
              <a:srgbClr val="000000"/>
            </a:solidFill>
            <a:prstDash val="solid"/>
            <a:miter lim="800000"/>
          </a:ln>
          <a:effectLst>
            <a:innerShdw blurRad="76200">
              <a:srgbClr val="000000"/>
            </a:innerShdw>
          </a:effectLst>
        </p:spPr>
      </p:pic>
      <p:sp>
        <p:nvSpPr>
          <p:cNvPr id="13" name="TextBox 12">
            <a:extLst>
              <a:ext uri="{FF2B5EF4-FFF2-40B4-BE49-F238E27FC236}">
                <a16:creationId xmlns:a16="http://schemas.microsoft.com/office/drawing/2014/main" id="{415229EF-D0A1-46EB-A97E-93E62AB8A8F3}"/>
              </a:ext>
            </a:extLst>
          </p:cNvPr>
          <p:cNvSpPr txBox="1"/>
          <p:nvPr/>
        </p:nvSpPr>
        <p:spPr>
          <a:xfrm>
            <a:off x="10517668" y="5247191"/>
            <a:ext cx="958219" cy="276999"/>
          </a:xfrm>
          <a:prstGeom prst="rect">
            <a:avLst/>
          </a:prstGeom>
          <a:noFill/>
        </p:spPr>
        <p:txBody>
          <a:bodyPr wrap="square" rtlCol="0">
            <a:spAutoFit/>
          </a:bodyPr>
          <a:lstStyle/>
          <a:p>
            <a:pPr algn="r"/>
            <a:r>
              <a:rPr lang="en-US" sz="1200" i="1" dirty="0"/>
              <a:t>Exhibit B</a:t>
            </a:r>
          </a:p>
        </p:txBody>
      </p:sp>
    </p:spTree>
    <p:extLst>
      <p:ext uri="{BB962C8B-B14F-4D97-AF65-F5344CB8AC3E}">
        <p14:creationId xmlns:p14="http://schemas.microsoft.com/office/powerpoint/2010/main" val="2646870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8">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0">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1" name="Rectangle 12">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4">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50D1264-FC98-4EEE-AFC9-7090624A947E}"/>
              </a:ext>
            </a:extLst>
          </p:cNvPr>
          <p:cNvSpPr>
            <a:spLocks noGrp="1"/>
          </p:cNvSpPr>
          <p:nvPr>
            <p:ph type="title"/>
          </p:nvPr>
        </p:nvSpPr>
        <p:spPr>
          <a:xfrm>
            <a:off x="589152" y="1393983"/>
            <a:ext cx="3258688" cy="3255264"/>
          </a:xfrm>
        </p:spPr>
        <p:txBody>
          <a:bodyPr vert="horz" lIns="91440" tIns="45720" rIns="91440" bIns="45720" rtlCol="0" anchor="b">
            <a:normAutofit/>
          </a:bodyPr>
          <a:lstStyle/>
          <a:p>
            <a:r>
              <a:rPr lang="en-US" sz="3700" kern="1200" spc="-100" baseline="0">
                <a:solidFill>
                  <a:srgbClr val="FFFFFF"/>
                </a:solidFill>
                <a:latin typeface="+mj-lt"/>
                <a:ea typeface="+mj-ea"/>
                <a:cs typeface="+mj-cs"/>
              </a:rPr>
              <a:t>Complete the application utilizing  the  the Coded Enrollment List</a:t>
            </a:r>
          </a:p>
        </p:txBody>
      </p:sp>
      <p:pic>
        <p:nvPicPr>
          <p:cNvPr id="4" name="Picture 3" descr="photo of the CEP application">
            <a:extLst>
              <a:ext uri="{FF2B5EF4-FFF2-40B4-BE49-F238E27FC236}">
                <a16:creationId xmlns:a16="http://schemas.microsoft.com/office/drawing/2014/main" id="{CB430BA8-B943-4438-B682-290EF62E9614}"/>
              </a:ext>
            </a:extLst>
          </p:cNvPr>
          <p:cNvPicPr>
            <a:picLocks noChangeAspect="1"/>
          </p:cNvPicPr>
          <p:nvPr/>
        </p:nvPicPr>
        <p:blipFill rotWithShape="1">
          <a:blip r:embed="rId3"/>
          <a:srcRect t="13468" r="-1" b="-1"/>
          <a:stretch/>
        </p:blipFill>
        <p:spPr>
          <a:xfrm>
            <a:off x="5120640" y="759599"/>
            <a:ext cx="6367271" cy="5330650"/>
          </a:xfrm>
          <a:prstGeom prst="rect">
            <a:avLst/>
          </a:prstGeom>
          <a:ln>
            <a:noFill/>
          </a:ln>
          <a:effectLst>
            <a:outerShdw blurRad="190500" algn="tl" rotWithShape="0">
              <a:srgbClr val="000000">
                <a:alpha val="70000"/>
              </a:srgbClr>
            </a:outerShdw>
          </a:effectLst>
        </p:spPr>
      </p:pic>
      <p:sp>
        <p:nvSpPr>
          <p:cNvPr id="23" name="Rectangle 16">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55460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8CAB60-6CA3-43D8-BB99-719A8EA03EFE}"/>
              </a:ext>
            </a:extLst>
          </p:cNvPr>
          <p:cNvSpPr txBox="1">
            <a:spLocks noGrp="1"/>
          </p:cNvSpPr>
          <p:nvPr>
            <p:ph type="title" idx="4294967295"/>
          </p:nvPr>
        </p:nvSpPr>
        <p:spPr>
          <a:xfrm>
            <a:off x="787400" y="1310723"/>
            <a:ext cx="3060700" cy="4401205"/>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mn-lt"/>
                <a:ea typeface="+mn-ea"/>
                <a:cs typeface="+mn-cs"/>
              </a:rPr>
              <a:t>The CEP Affirmation must be signed, scanned, and submitted with the application. All boxes must be checked to be approved for the CEP.</a:t>
            </a:r>
          </a:p>
        </p:txBody>
      </p:sp>
      <p:pic>
        <p:nvPicPr>
          <p:cNvPr id="3" name="Picture 2" descr="Photo of the CEP affirmation letter">
            <a:extLst>
              <a:ext uri="{FF2B5EF4-FFF2-40B4-BE49-F238E27FC236}">
                <a16:creationId xmlns:a16="http://schemas.microsoft.com/office/drawing/2014/main" id="{9AD9F368-2486-4F5E-BBDC-A594F0CD939D}"/>
              </a:ext>
            </a:extLst>
          </p:cNvPr>
          <p:cNvPicPr>
            <a:picLocks noChangeAspect="1"/>
          </p:cNvPicPr>
          <p:nvPr/>
        </p:nvPicPr>
        <p:blipFill>
          <a:blip r:embed="rId3"/>
          <a:stretch>
            <a:fillRect/>
          </a:stretch>
        </p:blipFill>
        <p:spPr>
          <a:xfrm>
            <a:off x="4331785" y="1208925"/>
            <a:ext cx="3419063" cy="46048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Picture 6">
            <a:extLst>
              <a:ext uri="{FF2B5EF4-FFF2-40B4-BE49-F238E27FC236}">
                <a16:creationId xmlns:a16="http://schemas.microsoft.com/office/drawing/2014/main" id="{DA47B88E-3948-4C05-9B0F-5E518ED0BB65}"/>
              </a:ext>
              <a:ext uri="{C183D7F6-B498-43B3-948B-1728B52AA6E4}">
                <adec:decorative xmlns:adec="http://schemas.microsoft.com/office/drawing/2017/decorative" val="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234533" y="3723854"/>
            <a:ext cx="3495675" cy="1864507"/>
          </a:xfrm>
          <a:prstGeom prst="rect">
            <a:avLst/>
          </a:prstGeom>
        </p:spPr>
      </p:pic>
    </p:spTree>
    <p:extLst>
      <p:ext uri="{BB962C8B-B14F-4D97-AF65-F5344CB8AC3E}">
        <p14:creationId xmlns:p14="http://schemas.microsoft.com/office/powerpoint/2010/main" val="3440674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5C374-79B8-45CE-BCC1-7FE8F552BBE9}"/>
              </a:ext>
            </a:extLst>
          </p:cNvPr>
          <p:cNvSpPr>
            <a:spLocks noGrp="1"/>
          </p:cNvSpPr>
          <p:nvPr>
            <p:ph type="title"/>
          </p:nvPr>
        </p:nvSpPr>
        <p:spPr>
          <a:xfrm>
            <a:off x="1" y="1143000"/>
            <a:ext cx="3275462" cy="1095233"/>
          </a:xfrm>
        </p:spPr>
        <p:txBody>
          <a:bodyPr/>
          <a:lstStyle/>
          <a:p>
            <a:pPr algn="ctr"/>
            <a:r>
              <a:rPr lang="en-US" dirty="0"/>
              <a:t>Application Process</a:t>
            </a:r>
          </a:p>
        </p:txBody>
      </p:sp>
      <p:sp>
        <p:nvSpPr>
          <p:cNvPr id="3" name="Content Placeholder 2">
            <a:extLst>
              <a:ext uri="{FF2B5EF4-FFF2-40B4-BE49-F238E27FC236}">
                <a16:creationId xmlns:a16="http://schemas.microsoft.com/office/drawing/2014/main" id="{9129695B-CB6C-4534-9D62-0C18E14175D6}"/>
              </a:ext>
            </a:extLst>
          </p:cNvPr>
          <p:cNvSpPr>
            <a:spLocks noGrp="1"/>
          </p:cNvSpPr>
          <p:nvPr>
            <p:ph idx="1"/>
          </p:nvPr>
        </p:nvSpPr>
        <p:spPr>
          <a:xfrm>
            <a:off x="4848625" y="883663"/>
            <a:ext cx="6506763" cy="4977387"/>
          </a:xfrm>
        </p:spPr>
        <p:txBody>
          <a:bodyPr>
            <a:noAutofit/>
          </a:bodyPr>
          <a:lstStyle/>
          <a:p>
            <a:pPr marL="0" indent="0">
              <a:buNone/>
            </a:pPr>
            <a:r>
              <a:rPr lang="en-US" sz="1800" b="1" dirty="0"/>
              <a:t>Application is a 2-step submission process has been put in place to ensure that data is securely transferred using a private and safe data stream.  </a:t>
            </a:r>
          </a:p>
          <a:p>
            <a:pPr marL="0" indent="0">
              <a:buNone/>
            </a:pPr>
            <a:endParaRPr lang="en-US" sz="1800" dirty="0"/>
          </a:p>
          <a:p>
            <a:pPr marL="0" indent="0">
              <a:buNone/>
            </a:pPr>
            <a:r>
              <a:rPr lang="en-US" sz="1800" b="1" dirty="0"/>
              <a:t>Step 1- </a:t>
            </a:r>
            <a:r>
              <a:rPr lang="en-US" sz="1800" dirty="0"/>
              <a:t>Submit the following 2 documents to:  	</a:t>
            </a:r>
            <a:r>
              <a:rPr lang="en-US" sz="1800" dirty="0">
                <a:solidFill>
                  <a:schemeClr val="accent1"/>
                </a:solidFill>
              </a:rPr>
              <a:t>childnutceo@nysed.gov</a:t>
            </a:r>
          </a:p>
          <a:p>
            <a:r>
              <a:rPr lang="en-US" sz="1800" dirty="0"/>
              <a:t>A. The CEP Application Form (excel spreadsheet)</a:t>
            </a:r>
          </a:p>
          <a:p>
            <a:pPr marL="0" indent="0">
              <a:buNone/>
            </a:pPr>
            <a:r>
              <a:rPr lang="en-US" sz="1800" dirty="0"/>
              <a:t>	must be “saved as” to your computer prior to 	completing.  Once 	it has been completed and saved, 	you can attach it to the email.</a:t>
            </a:r>
          </a:p>
          <a:p>
            <a:r>
              <a:rPr lang="en-US" sz="1800" dirty="0"/>
              <a:t>B. The Affirmation Form (pdf form)</a:t>
            </a:r>
          </a:p>
          <a:p>
            <a:pPr marL="0" indent="0">
              <a:buNone/>
            </a:pPr>
            <a:r>
              <a:rPr lang="en-US" sz="1800" dirty="0"/>
              <a:t>	must be scanned and attached to the email or sent 	through the mail because it requires a signature.  All 	boxes must be checked to be approved for the CEP.</a:t>
            </a:r>
          </a:p>
          <a:p>
            <a:endParaRPr lang="en-US" sz="1800" dirty="0"/>
          </a:p>
          <a:p>
            <a:pPr marL="0" indent="0">
              <a:buNone/>
            </a:pPr>
            <a:r>
              <a:rPr lang="en-US" sz="1800" b="1" dirty="0"/>
              <a:t>Step 2- </a:t>
            </a:r>
            <a:r>
              <a:rPr lang="en-US" sz="1800" dirty="0"/>
              <a:t>Once your SFA has submitted the CEP Application and Affirmation, you will be sent an e-mail which will detail the steps you must take to create an account and access the secure server to upload your enrollment records/master list. </a:t>
            </a:r>
          </a:p>
        </p:txBody>
      </p:sp>
      <p:pic>
        <p:nvPicPr>
          <p:cNvPr id="6" name="Picture 5">
            <a:extLst>
              <a:ext uri="{FF2B5EF4-FFF2-40B4-BE49-F238E27FC236}">
                <a16:creationId xmlns:a16="http://schemas.microsoft.com/office/drawing/2014/main" id="{94B6EA7F-8656-477D-B454-E2245573DC21}"/>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45124" y="3453623"/>
            <a:ext cx="2785215" cy="2377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44856774"/>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63035191B9D1142A92A354008178728" ma:contentTypeVersion="4" ma:contentTypeDescription="Create a new document." ma:contentTypeScope="" ma:versionID="cf426b36fd6aa01bf4acee242b7c4b1a">
  <xsd:schema xmlns:xsd="http://www.w3.org/2001/XMLSchema" xmlns:xs="http://www.w3.org/2001/XMLSchema" xmlns:p="http://schemas.microsoft.com/office/2006/metadata/properties" xmlns:ns2="5e2d168e-4332-4599-b12a-83b6d143ab3e" targetNamespace="http://schemas.microsoft.com/office/2006/metadata/properties" ma:root="true" ma:fieldsID="9d207e4b30b07a7ddc7f3459304aecd8" ns2:_="">
    <xsd:import namespace="5e2d168e-4332-4599-b12a-83b6d143ab3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2d168e-4332-4599-b12a-83b6d143ab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A09B17-71AB-4BC5-A6DD-6B65D9709227}">
  <ds:schemaRefs>
    <ds:schemaRef ds:uri="http://purl.org/dc/dcmitype/"/>
    <ds:schemaRef ds:uri="http://schemas.microsoft.com/office/infopath/2007/PartnerControls"/>
    <ds:schemaRef ds:uri="http://schemas.microsoft.com/office/2006/documentManagement/types"/>
    <ds:schemaRef ds:uri="http://schemas.microsoft.com/office/2006/metadata/properties"/>
    <ds:schemaRef ds:uri="5e2d168e-4332-4599-b12a-83b6d143ab3e"/>
    <ds:schemaRef ds:uri="http://purl.org/dc/terms/"/>
    <ds:schemaRef ds:uri="http://schemas.openxmlformats.org/package/2006/metadata/core-properties"/>
    <ds:schemaRef ds:uri="http://www.w3.org/XML/1998/namespace"/>
    <ds:schemaRef ds:uri="http://purl.org/dc/elements/1.1/"/>
  </ds:schemaRefs>
</ds:datastoreItem>
</file>

<file path=customXml/itemProps2.xml><?xml version="1.0" encoding="utf-8"?>
<ds:datastoreItem xmlns:ds="http://schemas.openxmlformats.org/officeDocument/2006/customXml" ds:itemID="{FE0B666A-125D-4504-B3C0-117CEB1D842A}">
  <ds:schemaRefs>
    <ds:schemaRef ds:uri="http://schemas.microsoft.com/sharepoint/v3/contenttype/forms"/>
  </ds:schemaRefs>
</ds:datastoreItem>
</file>

<file path=customXml/itemProps3.xml><?xml version="1.0" encoding="utf-8"?>
<ds:datastoreItem xmlns:ds="http://schemas.openxmlformats.org/officeDocument/2006/customXml" ds:itemID="{98FC4CC0-27D1-4A6A-A701-E6E301A0C9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2d168e-4332-4599-b12a-83b6d143ab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160</TotalTime>
  <Words>4012</Words>
  <Application>Microsoft Office PowerPoint</Application>
  <PresentationFormat>Widescreen</PresentationFormat>
  <Paragraphs>235</Paragraphs>
  <Slides>17</Slides>
  <Notes>17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Arial</vt:lpstr>
      <vt:lpstr>Calibri</vt:lpstr>
      <vt:lpstr>Calibri Light</vt:lpstr>
      <vt:lpstr>Corbel</vt:lpstr>
      <vt:lpstr>Wingdings 2</vt:lpstr>
      <vt:lpstr>Frame</vt:lpstr>
      <vt:lpstr>Office Theme</vt:lpstr>
      <vt:lpstr>Community Eligibility Provision (CEP) </vt:lpstr>
      <vt:lpstr>Community Eligibility Provision (CEP)</vt:lpstr>
      <vt:lpstr>How to Apply</vt:lpstr>
      <vt:lpstr>How does an SFA/Group/Individual school(s) qualify?</vt:lpstr>
      <vt:lpstr>Children certified for free meals without submitting a school meal application: Includes children who are directly certified (through data matching ) for free meals because they live in households that participate in the  - Supplemental Nutrition Assistance Program (SNAP)  -Temporary Assistance for Needy Families Cash Assistance (TANF)  -Food Distribution Program on Indian Reservations (FDPIR)  -Medicaid (only if identified as receiving Medicaid benefits from the Direct Certification Matching Process)  -Includes children who are certified for free meals without application because they are In Foster care  -In Headstart/Evenstart (Note : UPK programs are not categorically eligible and therefore not included in the ISP)  -Homeless  -Migrant  -Child living in group home as a ward of the state </vt:lpstr>
      <vt:lpstr>Sample Coded Student Enrollment Record/ Master List</vt:lpstr>
      <vt:lpstr>Complete the application utilizing  the  the Coded Enrollment List</vt:lpstr>
      <vt:lpstr>The CEP Affirmation must be signed, scanned, and submitted with the application. All boxes must be checked to be approved for the CEP.</vt:lpstr>
      <vt:lpstr>Application Process</vt:lpstr>
      <vt:lpstr>Determining the Identified Student Percentage (ISP) and Reimbursement</vt:lpstr>
      <vt:lpstr>Meal Reimbursements with Community Eligibility </vt:lpstr>
      <vt:lpstr>USDA Estimator Tool</vt:lpstr>
      <vt:lpstr>Other situations to consider:</vt:lpstr>
      <vt:lpstr>Benefits of CEP</vt:lpstr>
      <vt:lpstr>Counting and Claiming Meals</vt:lpstr>
      <vt:lpstr>Alternate Income Forms/Notifying Households</vt:lpstr>
      <vt:lpstr>This concludes  Community Eligibility Provision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Manager Training Everything But the Kitchen Sink Training Guide</dc:title>
  <dc:creator>Kathryn Oliver</dc:creator>
  <cp:lastModifiedBy>Karen Ulrich</cp:lastModifiedBy>
  <cp:revision>17</cp:revision>
  <dcterms:created xsi:type="dcterms:W3CDTF">2020-05-01T18:46:39Z</dcterms:created>
  <dcterms:modified xsi:type="dcterms:W3CDTF">2020-08-13T14:24:50Z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0x010100E63035191B9D1142A92A354008178728</vt:lpwstr>
  </property>
</Properties>
</file>